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258" r:id="rId3"/>
    <p:sldId id="259" r:id="rId4"/>
    <p:sldId id="396" r:id="rId5"/>
    <p:sldId id="389" r:id="rId6"/>
    <p:sldId id="394" r:id="rId7"/>
    <p:sldId id="331" r:id="rId8"/>
    <p:sldId id="333" r:id="rId9"/>
    <p:sldId id="38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86" r:id="rId19"/>
    <p:sldId id="387" r:id="rId20"/>
    <p:sldId id="343" r:id="rId21"/>
    <p:sldId id="344" r:id="rId22"/>
    <p:sldId id="345" r:id="rId23"/>
    <p:sldId id="397" r:id="rId24"/>
    <p:sldId id="346" r:id="rId25"/>
    <p:sldId id="395" r:id="rId26"/>
    <p:sldId id="398" r:id="rId27"/>
    <p:sldId id="348" r:id="rId28"/>
    <p:sldId id="349" r:id="rId29"/>
    <p:sldId id="332" r:id="rId30"/>
    <p:sldId id="390" r:id="rId31"/>
    <p:sldId id="330" r:id="rId32"/>
    <p:sldId id="350" r:id="rId33"/>
    <p:sldId id="325" r:id="rId34"/>
    <p:sldId id="351" r:id="rId35"/>
    <p:sldId id="326" r:id="rId36"/>
    <p:sldId id="352" r:id="rId37"/>
    <p:sldId id="353" r:id="rId38"/>
    <p:sldId id="356" r:id="rId39"/>
    <p:sldId id="357" r:id="rId40"/>
    <p:sldId id="359" r:id="rId41"/>
    <p:sldId id="360" r:id="rId42"/>
    <p:sldId id="361" r:id="rId43"/>
    <p:sldId id="358" r:id="rId44"/>
    <p:sldId id="355" r:id="rId45"/>
    <p:sldId id="365" r:id="rId46"/>
    <p:sldId id="373" r:id="rId47"/>
    <p:sldId id="260" r:id="rId48"/>
    <p:sldId id="374" r:id="rId49"/>
    <p:sldId id="368" r:id="rId50"/>
    <p:sldId id="371" r:id="rId51"/>
    <p:sldId id="372" r:id="rId52"/>
    <p:sldId id="31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2164C-50B3-4A4B-8390-851EB4BC9F58}" v="8" dt="2025-02-25T01:54:32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0E57C175-59E8-4EBB-BED8-47FF3A8A6CDC}"/>
    <pc:docChg chg="undo custSel mod addSld delSld modSld">
      <pc:chgData name="Wang Luke" userId="69b7a984b809f2c0" providerId="LiveId" clId="{0E57C175-59E8-4EBB-BED8-47FF3A8A6CDC}" dt="2020-09-21T07:34:01.034" v="394"/>
      <pc:docMkLst>
        <pc:docMk/>
      </pc:docMkLst>
      <pc:sldChg chg="delSp modSp add mod setBg delDesignElem">
        <pc:chgData name="Wang Luke" userId="69b7a984b809f2c0" providerId="LiveId" clId="{0E57C175-59E8-4EBB-BED8-47FF3A8A6CDC}" dt="2020-09-21T07:34:01.034" v="394"/>
        <pc:sldMkLst>
          <pc:docMk/>
          <pc:sldMk cId="1168491320" sldId="258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1394820002" sldId="310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4079135979" sldId="311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757545239" sldId="312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3026202661" sldId="313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2864674686" sldId="315"/>
        </pc:sldMkLst>
      </pc:sldChg>
      <pc:sldChg chg="add">
        <pc:chgData name="Wang Luke" userId="69b7a984b809f2c0" providerId="LiveId" clId="{0E57C175-59E8-4EBB-BED8-47FF3A8A6CDC}" dt="2020-09-21T06:54:56.880" v="51"/>
        <pc:sldMkLst>
          <pc:docMk/>
          <pc:sldMk cId="2284217336" sldId="316"/>
        </pc:sldMkLst>
      </pc:sldChg>
      <pc:sldChg chg="modSp del mod">
        <pc:chgData name="Wang Luke" userId="69b7a984b809f2c0" providerId="LiveId" clId="{0E57C175-59E8-4EBB-BED8-47FF3A8A6CDC}" dt="2020-09-21T06:53:58.124" v="44" actId="47"/>
        <pc:sldMkLst>
          <pc:docMk/>
          <pc:sldMk cId="929757954" sldId="323"/>
        </pc:sldMkLst>
      </pc:sldChg>
      <pc:sldChg chg="del">
        <pc:chgData name="Wang Luke" userId="69b7a984b809f2c0" providerId="LiveId" clId="{0E57C175-59E8-4EBB-BED8-47FF3A8A6CDC}" dt="2020-09-21T06:54:39.808" v="50" actId="47"/>
        <pc:sldMkLst>
          <pc:docMk/>
          <pc:sldMk cId="3767534012" sldId="324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3857098253" sldId="328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2856901777" sldId="329"/>
        </pc:sldMkLst>
      </pc:sldChg>
      <pc:sldChg chg="modSp mod">
        <pc:chgData name="Wang Luke" userId="69b7a984b809f2c0" providerId="LiveId" clId="{0E57C175-59E8-4EBB-BED8-47FF3A8A6CDC}" dt="2020-09-21T07:20:11.991" v="314" actId="14100"/>
        <pc:sldMkLst>
          <pc:docMk/>
          <pc:sldMk cId="2313858829" sldId="341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1480383795" sldId="354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3804448970" sldId="355"/>
        </pc:sldMkLst>
      </pc:sldChg>
      <pc:sldChg chg="modSp mod">
        <pc:chgData name="Wang Luke" userId="69b7a984b809f2c0" providerId="LiveId" clId="{0E57C175-59E8-4EBB-BED8-47FF3A8A6CDC}" dt="2020-09-21T07:27:29.120" v="358" actId="1076"/>
        <pc:sldMkLst>
          <pc:docMk/>
          <pc:sldMk cId="2874185400" sldId="359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1546834879" sldId="362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2288013960" sldId="364"/>
        </pc:sldMkLst>
      </pc:sldChg>
      <pc:sldChg chg="modSp add del mod">
        <pc:chgData name="Wang Luke" userId="69b7a984b809f2c0" providerId="LiveId" clId="{0E57C175-59E8-4EBB-BED8-47FF3A8A6CDC}" dt="2020-09-21T07:30:33.132" v="364" actId="47"/>
        <pc:sldMkLst>
          <pc:docMk/>
          <pc:sldMk cId="852242903" sldId="366"/>
        </pc:sldMkLst>
      </pc:sldChg>
      <pc:sldChg chg="add del">
        <pc:chgData name="Wang Luke" userId="69b7a984b809f2c0" providerId="LiveId" clId="{0E57C175-59E8-4EBB-BED8-47FF3A8A6CDC}" dt="2020-09-21T07:30:33.132" v="364" actId="47"/>
        <pc:sldMkLst>
          <pc:docMk/>
          <pc:sldMk cId="2539363365" sldId="367"/>
        </pc:sldMkLst>
      </pc:sldChg>
      <pc:sldChg chg="addSp delSp modSp mod">
        <pc:chgData name="Wang Luke" userId="69b7a984b809f2c0" providerId="LiveId" clId="{0E57C175-59E8-4EBB-BED8-47FF3A8A6CDC}" dt="2020-09-21T07:33:34.798" v="378" actId="1076"/>
        <pc:sldMkLst>
          <pc:docMk/>
          <pc:sldMk cId="1995386503" sldId="374"/>
        </pc:sldMkLst>
      </pc:sldChg>
      <pc:sldChg chg="del">
        <pc:chgData name="Wang Luke" userId="69b7a984b809f2c0" providerId="LiveId" clId="{0E57C175-59E8-4EBB-BED8-47FF3A8A6CDC}" dt="2020-09-21T06:52:00.931" v="2" actId="47"/>
        <pc:sldMkLst>
          <pc:docMk/>
          <pc:sldMk cId="1783821128" sldId="377"/>
        </pc:sldMkLst>
      </pc:sldChg>
      <pc:sldChg chg="addSp delSp modSp mod">
        <pc:chgData name="Wang Luke" userId="69b7a984b809f2c0" providerId="LiveId" clId="{0E57C175-59E8-4EBB-BED8-47FF3A8A6CDC}" dt="2020-09-21T06:53:16.387" v="9"/>
        <pc:sldMkLst>
          <pc:docMk/>
          <pc:sldMk cId="1011587533" sldId="380"/>
        </pc:sldMkLst>
      </pc:sldChg>
      <pc:sldChg chg="del">
        <pc:chgData name="Wang Luke" userId="69b7a984b809f2c0" providerId="LiveId" clId="{0E57C175-59E8-4EBB-BED8-47FF3A8A6CDC}" dt="2020-09-21T06:55:02.671" v="52" actId="2696"/>
        <pc:sldMkLst>
          <pc:docMk/>
          <pc:sldMk cId="3891110928" sldId="381"/>
        </pc:sldMkLst>
      </pc:sldChg>
      <pc:sldChg chg="addSp delSp modSp add mod">
        <pc:chgData name="Wang Luke" userId="69b7a984b809f2c0" providerId="LiveId" clId="{0E57C175-59E8-4EBB-BED8-47FF3A8A6CDC}" dt="2020-09-21T07:06:40.188" v="83" actId="1076"/>
        <pc:sldMkLst>
          <pc:docMk/>
          <pc:sldMk cId="3908932445" sldId="381"/>
        </pc:sldMkLst>
      </pc:sldChg>
      <pc:sldChg chg="modSp add mod">
        <pc:chgData name="Wang Luke" userId="69b7a984b809f2c0" providerId="LiveId" clId="{0E57C175-59E8-4EBB-BED8-47FF3A8A6CDC}" dt="2020-09-21T06:53:54.425" v="42" actId="207"/>
        <pc:sldMkLst>
          <pc:docMk/>
          <pc:sldMk cId="2121464724" sldId="388"/>
        </pc:sldMkLst>
      </pc:sldChg>
      <pc:sldChg chg="modSp add">
        <pc:chgData name="Wang Luke" userId="69b7a984b809f2c0" providerId="LiveId" clId="{0E57C175-59E8-4EBB-BED8-47FF3A8A6CDC}" dt="2020-09-21T06:54:04.804" v="46" actId="207"/>
        <pc:sldMkLst>
          <pc:docMk/>
          <pc:sldMk cId="1128781416" sldId="389"/>
        </pc:sldMkLst>
      </pc:sldChg>
      <pc:sldChg chg="modSp add">
        <pc:chgData name="Wang Luke" userId="69b7a984b809f2c0" providerId="LiveId" clId="{0E57C175-59E8-4EBB-BED8-47FF3A8A6CDC}" dt="2020-09-21T06:54:37.814" v="49" actId="207"/>
        <pc:sldMkLst>
          <pc:docMk/>
          <pc:sldMk cId="3265107064" sldId="390"/>
        </pc:sldMkLst>
      </pc:sldChg>
      <pc:sldChg chg="addSp modSp new mod">
        <pc:chgData name="Wang Luke" userId="69b7a984b809f2c0" providerId="LiveId" clId="{0E57C175-59E8-4EBB-BED8-47FF3A8A6CDC}" dt="2020-09-21T07:15:15.926" v="247" actId="1076"/>
        <pc:sldMkLst>
          <pc:docMk/>
          <pc:sldMk cId="1800222165" sldId="391"/>
        </pc:sldMkLst>
      </pc:sldChg>
      <pc:sldChg chg="add del">
        <pc:chgData name="Wang Luke" userId="69b7a984b809f2c0" providerId="LiveId" clId="{0E57C175-59E8-4EBB-BED8-47FF3A8A6CDC}" dt="2020-09-21T07:14:55.369" v="245" actId="47"/>
        <pc:sldMkLst>
          <pc:docMk/>
          <pc:sldMk cId="640373965" sldId="392"/>
        </pc:sldMkLst>
      </pc:sldChg>
      <pc:sldChg chg="addSp modSp add mod">
        <pc:chgData name="Wang Luke" userId="69b7a984b809f2c0" providerId="LiveId" clId="{0E57C175-59E8-4EBB-BED8-47FF3A8A6CDC}" dt="2020-09-21T07:13:41.246" v="198" actId="1076"/>
        <pc:sldMkLst>
          <pc:docMk/>
          <pc:sldMk cId="1078755854" sldId="393"/>
        </pc:sldMkLst>
      </pc:sldChg>
      <pc:sldChg chg="addSp delSp modSp add mod setBg delDesignElem">
        <pc:chgData name="Wang Luke" userId="69b7a984b809f2c0" providerId="LiveId" clId="{0E57C175-59E8-4EBB-BED8-47FF3A8A6CDC}" dt="2020-09-21T07:19:03.095" v="311" actId="20577"/>
        <pc:sldMkLst>
          <pc:docMk/>
          <pc:sldMk cId="3723252766" sldId="394"/>
        </pc:sldMkLst>
      </pc:sldChg>
      <pc:sldChg chg="addSp delSp modSp new mod setBg">
        <pc:chgData name="Wang Luke" userId="69b7a984b809f2c0" providerId="LiveId" clId="{0E57C175-59E8-4EBB-BED8-47FF3A8A6CDC}" dt="2020-09-21T07:26:32.685" v="355" actId="1076"/>
        <pc:sldMkLst>
          <pc:docMk/>
          <pc:sldMk cId="1469738821" sldId="395"/>
        </pc:sldMkLst>
      </pc:sldChg>
    </pc:docChg>
  </pc:docChgLst>
  <pc:docChgLst>
    <pc:chgData name="Wang Luke" userId="69b7a984b809f2c0" providerId="LiveId" clId="{16C6598B-8F7C-4C4F-B98D-98FCB76B5B01}"/>
    <pc:docChg chg="custSel modSld">
      <pc:chgData name="Wang Luke" userId="69b7a984b809f2c0" providerId="LiveId" clId="{16C6598B-8F7C-4C4F-B98D-98FCB76B5B01}" dt="2020-12-20T05:33:05.501" v="3"/>
      <pc:docMkLst>
        <pc:docMk/>
      </pc:docMkLst>
      <pc:sldChg chg="modSp mod">
        <pc:chgData name="Wang Luke" userId="69b7a984b809f2c0" providerId="LiveId" clId="{16C6598B-8F7C-4C4F-B98D-98FCB76B5B01}" dt="2020-12-20T05:33:05.501" v="3"/>
        <pc:sldMkLst>
          <pc:docMk/>
          <pc:sldMk cId="852242903" sldId="366"/>
        </pc:sldMkLst>
      </pc:sldChg>
    </pc:docChg>
  </pc:docChgLst>
  <pc:docChgLst>
    <pc:chgData name="Luke Wang" userId="69b7a984b809f2c0" providerId="LiveId" clId="{35A2164C-50B3-4A4B-8390-851EB4BC9F58}"/>
    <pc:docChg chg="custSel addSld delSld modSld">
      <pc:chgData name="Luke Wang" userId="69b7a984b809f2c0" providerId="LiveId" clId="{35A2164C-50B3-4A4B-8390-851EB4BC9F58}" dt="2025-02-25T10:15:25.429" v="296" actId="47"/>
      <pc:docMkLst>
        <pc:docMk/>
      </pc:docMkLst>
      <pc:sldChg chg="addSp delSp add del setBg delDesignElem">
        <pc:chgData name="Luke Wang" userId="69b7a984b809f2c0" providerId="LiveId" clId="{35A2164C-50B3-4A4B-8390-851EB4BC9F58}" dt="2025-02-24T05:27:28.323" v="6"/>
        <pc:sldMkLst>
          <pc:docMk/>
          <pc:sldMk cId="1168491320" sldId="258"/>
        </pc:sldMkLst>
        <pc:spChg chg="add del">
          <ac:chgData name="Luke Wang" userId="69b7a984b809f2c0" providerId="LiveId" clId="{35A2164C-50B3-4A4B-8390-851EB4BC9F58}" dt="2025-02-24T05:27:28.323" v="6"/>
          <ac:spMkLst>
            <pc:docMk/>
            <pc:sldMk cId="1168491320" sldId="258"/>
            <ac:spMk id="7" creationId="{40A5BFB4-502F-490F-9D61-01455EEC79C3}"/>
          </ac:spMkLst>
        </pc:spChg>
      </pc:sldChg>
      <pc:sldChg chg="modSp">
        <pc:chgData name="Luke Wang" userId="69b7a984b809f2c0" providerId="LiveId" clId="{35A2164C-50B3-4A4B-8390-851EB4BC9F58}" dt="2025-02-25T01:54:32.347" v="288" actId="1076"/>
        <pc:sldMkLst>
          <pc:docMk/>
          <pc:sldMk cId="1416638027" sldId="325"/>
        </pc:sldMkLst>
        <pc:picChg chg="mod">
          <ac:chgData name="Luke Wang" userId="69b7a984b809f2c0" providerId="LiveId" clId="{35A2164C-50B3-4A4B-8390-851EB4BC9F58}" dt="2025-02-25T01:54:32.347" v="288" actId="1076"/>
          <ac:picMkLst>
            <pc:docMk/>
            <pc:sldMk cId="1416638027" sldId="325"/>
            <ac:picMk id="2050" creationId="{81359DDA-DC01-45E7-B53A-647510E932F3}"/>
          </ac:picMkLst>
        </pc:picChg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3857098253" sldId="328"/>
        </pc:sldMkLst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2856901777" sldId="329"/>
        </pc:sldMkLst>
      </pc:sldChg>
      <pc:sldChg chg="modSp mod">
        <pc:chgData name="Luke Wang" userId="69b7a984b809f2c0" providerId="LiveId" clId="{35A2164C-50B3-4A4B-8390-851EB4BC9F58}" dt="2025-02-25T01:55:31.565" v="294" actId="6549"/>
        <pc:sldMkLst>
          <pc:docMk/>
          <pc:sldMk cId="548877792" sldId="330"/>
        </pc:sldMkLst>
        <pc:spChg chg="mod">
          <ac:chgData name="Luke Wang" userId="69b7a984b809f2c0" providerId="LiveId" clId="{35A2164C-50B3-4A4B-8390-851EB4BC9F58}" dt="2025-02-25T01:55:31.565" v="294" actId="6549"/>
          <ac:spMkLst>
            <pc:docMk/>
            <pc:sldMk cId="548877792" sldId="330"/>
            <ac:spMk id="3" creationId="{1ED16F9D-AF3E-46FA-B668-F858DF0B9099}"/>
          </ac:spMkLst>
        </pc:spChg>
      </pc:sldChg>
      <pc:sldChg chg="modSp mod">
        <pc:chgData name="Luke Wang" userId="69b7a984b809f2c0" providerId="LiveId" clId="{35A2164C-50B3-4A4B-8390-851EB4BC9F58}" dt="2025-02-25T01:55:27.586" v="293" actId="6549"/>
        <pc:sldMkLst>
          <pc:docMk/>
          <pc:sldMk cId="3692849855" sldId="353"/>
        </pc:sldMkLst>
        <pc:spChg chg="mod">
          <ac:chgData name="Luke Wang" userId="69b7a984b809f2c0" providerId="LiveId" clId="{35A2164C-50B3-4A4B-8390-851EB4BC9F58}" dt="2025-02-25T01:55:27.586" v="293" actId="6549"/>
          <ac:spMkLst>
            <pc:docMk/>
            <pc:sldMk cId="3692849855" sldId="353"/>
            <ac:spMk id="3" creationId="{1ED16F9D-AF3E-46FA-B668-F858DF0B9099}"/>
          </ac:spMkLst>
        </pc:spChg>
      </pc:sldChg>
      <pc:sldChg chg="del">
        <pc:chgData name="Luke Wang" userId="69b7a984b809f2c0" providerId="LiveId" clId="{35A2164C-50B3-4A4B-8390-851EB4BC9F58}" dt="2025-02-25T01:55:22.144" v="290" actId="47"/>
        <pc:sldMkLst>
          <pc:docMk/>
          <pc:sldMk cId="1480383795" sldId="354"/>
        </pc:sldMkLst>
      </pc:sldChg>
      <pc:sldChg chg="modSp mod">
        <pc:chgData name="Luke Wang" userId="69b7a984b809f2c0" providerId="LiveId" clId="{35A2164C-50B3-4A4B-8390-851EB4BC9F58}" dt="2025-02-25T01:55:23.947" v="292" actId="6549"/>
        <pc:sldMkLst>
          <pc:docMk/>
          <pc:sldMk cId="3804448970" sldId="355"/>
        </pc:sldMkLst>
        <pc:spChg chg="mod">
          <ac:chgData name="Luke Wang" userId="69b7a984b809f2c0" providerId="LiveId" clId="{35A2164C-50B3-4A4B-8390-851EB4BC9F58}" dt="2025-02-25T01:55:23.947" v="292" actId="6549"/>
          <ac:spMkLst>
            <pc:docMk/>
            <pc:sldMk cId="3804448970" sldId="355"/>
            <ac:spMk id="3" creationId="{1ED16F9D-AF3E-46FA-B668-F858DF0B9099}"/>
          </ac:spMkLst>
        </pc:spChg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1546834879" sldId="362"/>
        </pc:sldMkLst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2288013960" sldId="364"/>
        </pc:sldMkLst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852242903" sldId="366"/>
        </pc:sldMkLst>
      </pc:sldChg>
      <pc:sldChg chg="del">
        <pc:chgData name="Luke Wang" userId="69b7a984b809f2c0" providerId="LiveId" clId="{35A2164C-50B3-4A4B-8390-851EB4BC9F58}" dt="2025-02-25T01:55:21.129" v="289" actId="47"/>
        <pc:sldMkLst>
          <pc:docMk/>
          <pc:sldMk cId="2539363365" sldId="367"/>
        </pc:sldMkLst>
      </pc:sldChg>
      <pc:sldChg chg="modSp mod">
        <pc:chgData name="Luke Wang" userId="69b7a984b809f2c0" providerId="LiveId" clId="{35A2164C-50B3-4A4B-8390-851EB4BC9F58}" dt="2025-02-25T01:55:46.376" v="295" actId="20577"/>
        <pc:sldMkLst>
          <pc:docMk/>
          <pc:sldMk cId="4086753081" sldId="372"/>
        </pc:sldMkLst>
        <pc:spChg chg="mod">
          <ac:chgData name="Luke Wang" userId="69b7a984b809f2c0" providerId="LiveId" clId="{35A2164C-50B3-4A4B-8390-851EB4BC9F58}" dt="2025-02-25T01:55:46.376" v="295" actId="20577"/>
          <ac:spMkLst>
            <pc:docMk/>
            <pc:sldMk cId="4086753081" sldId="372"/>
            <ac:spMk id="3" creationId="{300E22C8-B645-402B-9C66-4F6D9FE18FF3}"/>
          </ac:spMkLst>
        </pc:spChg>
      </pc:sldChg>
      <pc:sldChg chg="del">
        <pc:chgData name="Luke Wang" userId="69b7a984b809f2c0" providerId="LiveId" clId="{35A2164C-50B3-4A4B-8390-851EB4BC9F58}" dt="2025-02-25T10:15:25.429" v="296" actId="47"/>
        <pc:sldMkLst>
          <pc:docMk/>
          <pc:sldMk cId="3908932445" sldId="381"/>
        </pc:sldMkLst>
      </pc:sldChg>
      <pc:sldChg chg="modSp mod">
        <pc:chgData name="Luke Wang" userId="69b7a984b809f2c0" providerId="LiveId" clId="{35A2164C-50B3-4A4B-8390-851EB4BC9F58}" dt="2025-02-25T01:52:21.304" v="268" actId="20577"/>
        <pc:sldMkLst>
          <pc:docMk/>
          <pc:sldMk cId="1469738821" sldId="395"/>
        </pc:sldMkLst>
        <pc:spChg chg="mod">
          <ac:chgData name="Luke Wang" userId="69b7a984b809f2c0" providerId="LiveId" clId="{35A2164C-50B3-4A4B-8390-851EB4BC9F58}" dt="2025-02-25T01:52:21.304" v="268" actId="20577"/>
          <ac:spMkLst>
            <pc:docMk/>
            <pc:sldMk cId="1469738821" sldId="395"/>
            <ac:spMk id="2" creationId="{57E0568F-01DC-4C19-B55E-E4E98B1F3051}"/>
          </ac:spMkLst>
        </pc:spChg>
      </pc:sldChg>
      <pc:sldChg chg="addSp delSp modSp mod">
        <pc:chgData name="Luke Wang" userId="69b7a984b809f2c0" providerId="LiveId" clId="{35A2164C-50B3-4A4B-8390-851EB4BC9F58}" dt="2025-02-24T05:27:57.515" v="9"/>
        <pc:sldMkLst>
          <pc:docMk/>
          <pc:sldMk cId="1197389475" sldId="396"/>
        </pc:sldMkLst>
        <pc:spChg chg="add mod">
          <ac:chgData name="Luke Wang" userId="69b7a984b809f2c0" providerId="LiveId" clId="{35A2164C-50B3-4A4B-8390-851EB4BC9F58}" dt="2025-02-24T05:27:56.315" v="8" actId="478"/>
          <ac:spMkLst>
            <pc:docMk/>
            <pc:sldMk cId="1197389475" sldId="396"/>
            <ac:spMk id="4" creationId="{B7A30B93-8BA2-D11E-C6C4-15BA44E23A46}"/>
          </ac:spMkLst>
        </pc:spChg>
        <pc:graphicFrameChg chg="del">
          <ac:chgData name="Luke Wang" userId="69b7a984b809f2c0" providerId="LiveId" clId="{35A2164C-50B3-4A4B-8390-851EB4BC9F58}" dt="2025-02-24T05:27:56.315" v="8" actId="478"/>
          <ac:graphicFrameMkLst>
            <pc:docMk/>
            <pc:sldMk cId="1197389475" sldId="396"/>
            <ac:graphicFrameMk id="5" creationId="{BD16FB3C-3A51-4623-AF7C-5D6718E6A8A2}"/>
          </ac:graphicFrameMkLst>
        </pc:graphicFrameChg>
        <pc:graphicFrameChg chg="add mod">
          <ac:chgData name="Luke Wang" userId="69b7a984b809f2c0" providerId="LiveId" clId="{35A2164C-50B3-4A4B-8390-851EB4BC9F58}" dt="2025-02-24T05:27:57.515" v="9"/>
          <ac:graphicFrameMkLst>
            <pc:docMk/>
            <pc:sldMk cId="1197389475" sldId="396"/>
            <ac:graphicFrameMk id="6" creationId="{2CF25921-3712-296B-6C6F-7AA9C86945C1}"/>
          </ac:graphicFrameMkLst>
        </pc:graphicFrameChg>
      </pc:sldChg>
      <pc:sldChg chg="addSp modSp new mod">
        <pc:chgData name="Luke Wang" userId="69b7a984b809f2c0" providerId="LiveId" clId="{35A2164C-50B3-4A4B-8390-851EB4BC9F58}" dt="2025-02-25T01:50:56.274" v="124" actId="20577"/>
        <pc:sldMkLst>
          <pc:docMk/>
          <pc:sldMk cId="1417967256" sldId="397"/>
        </pc:sldMkLst>
        <pc:spChg chg="mod">
          <ac:chgData name="Luke Wang" userId="69b7a984b809f2c0" providerId="LiveId" clId="{35A2164C-50B3-4A4B-8390-851EB4BC9F58}" dt="2025-02-25T01:50:47.649" v="112" actId="6549"/>
          <ac:spMkLst>
            <pc:docMk/>
            <pc:sldMk cId="1417967256" sldId="397"/>
            <ac:spMk id="2" creationId="{176F5EC0-F0B4-7D63-FB9A-8CFCECBBE70B}"/>
          </ac:spMkLst>
        </pc:spChg>
        <pc:spChg chg="mod">
          <ac:chgData name="Luke Wang" userId="69b7a984b809f2c0" providerId="LiveId" clId="{35A2164C-50B3-4A4B-8390-851EB4BC9F58}" dt="2025-02-25T01:50:56.274" v="124" actId="20577"/>
          <ac:spMkLst>
            <pc:docMk/>
            <pc:sldMk cId="1417967256" sldId="397"/>
            <ac:spMk id="3" creationId="{1156CFFA-5A71-A86F-2C7C-74EBAC2A9C8D}"/>
          </ac:spMkLst>
        </pc:spChg>
        <pc:picChg chg="add mod">
          <ac:chgData name="Luke Wang" userId="69b7a984b809f2c0" providerId="LiveId" clId="{35A2164C-50B3-4A4B-8390-851EB4BC9F58}" dt="2025-02-25T01:49:53.035" v="58" actId="14100"/>
          <ac:picMkLst>
            <pc:docMk/>
            <pc:sldMk cId="1417967256" sldId="397"/>
            <ac:picMk id="4" creationId="{230A255C-B02C-EA94-7AA3-ED478B01BFE9}"/>
          </ac:picMkLst>
        </pc:picChg>
      </pc:sldChg>
      <pc:sldChg chg="modSp add mod">
        <pc:chgData name="Luke Wang" userId="69b7a984b809f2c0" providerId="LiveId" clId="{35A2164C-50B3-4A4B-8390-851EB4BC9F58}" dt="2025-02-25T01:53:10.770" v="286" actId="6549"/>
        <pc:sldMkLst>
          <pc:docMk/>
          <pc:sldMk cId="1391821142" sldId="398"/>
        </pc:sldMkLst>
        <pc:spChg chg="mod">
          <ac:chgData name="Luke Wang" userId="69b7a984b809f2c0" providerId="LiveId" clId="{35A2164C-50B3-4A4B-8390-851EB4BC9F58}" dt="2025-02-25T01:53:10.770" v="286" actId="6549"/>
          <ac:spMkLst>
            <pc:docMk/>
            <pc:sldMk cId="1391821142" sldId="398"/>
            <ac:spMk id="2" creationId="{F1AACCA4-2848-447B-8ED0-4B0CC706D1C1}"/>
          </ac:spMkLst>
        </pc:spChg>
      </pc:sldChg>
      <pc:sldChg chg="del">
        <pc:chgData name="Luke Wang" userId="69b7a984b809f2c0" providerId="LiveId" clId="{35A2164C-50B3-4A4B-8390-851EB4BC9F58}" dt="2025-02-24T05:27:32.609" v="7" actId="47"/>
        <pc:sldMkLst>
          <pc:docMk/>
          <pc:sldMk cId="3468874081" sldId="398"/>
        </pc:sldMkLst>
      </pc:sldChg>
      <pc:sldChg chg="addSp delSp add del setBg delDesignElem">
        <pc:chgData name="Luke Wang" userId="69b7a984b809f2c0" providerId="LiveId" clId="{35A2164C-50B3-4A4B-8390-851EB4BC9F58}" dt="2025-02-24T05:27:19.711" v="4"/>
        <pc:sldMkLst>
          <pc:docMk/>
          <pc:sldMk cId="1079807136" sldId="399"/>
        </pc:sldMkLst>
        <pc:spChg chg="add del">
          <ac:chgData name="Luke Wang" userId="69b7a984b809f2c0" providerId="LiveId" clId="{35A2164C-50B3-4A4B-8390-851EB4BC9F58}" dt="2025-02-24T05:27:19.711" v="4"/>
          <ac:spMkLst>
            <pc:docMk/>
            <pc:sldMk cId="1079807136" sldId="399"/>
            <ac:spMk id="12" creationId="{823AC064-BC96-4F32-8AE1-B2FD38754823}"/>
          </ac:spMkLst>
        </pc:spChg>
        <pc:cxnChg chg="add del">
          <ac:chgData name="Luke Wang" userId="69b7a984b809f2c0" providerId="LiveId" clId="{35A2164C-50B3-4A4B-8390-851EB4BC9F58}" dt="2025-02-24T05:27:19.711" v="4"/>
          <ac:cxnSpMkLst>
            <pc:docMk/>
            <pc:sldMk cId="1079807136" sldId="399"/>
            <ac:cxnSpMk id="14" creationId="{7E7C77BC-7138-40B1-A15B-20F57A494629}"/>
          </ac:cxnSpMkLst>
        </pc:cxnChg>
        <pc:cxnChg chg="add del">
          <ac:chgData name="Luke Wang" userId="69b7a984b809f2c0" providerId="LiveId" clId="{35A2164C-50B3-4A4B-8390-851EB4BC9F58}" dt="2025-02-24T05:27:19.711" v="4"/>
          <ac:cxnSpMkLst>
            <pc:docMk/>
            <pc:sldMk cId="1079807136" sldId="399"/>
            <ac:cxnSpMk id="16" creationId="{DB146403-F3D6-484B-B2ED-97F9565D0370}"/>
          </ac:cxnSpMkLst>
        </pc:cxnChg>
      </pc:sldChg>
      <pc:sldChg chg="addSp delSp add del setBg delDesignElem">
        <pc:chgData name="Luke Wang" userId="69b7a984b809f2c0" providerId="LiveId" clId="{35A2164C-50B3-4A4B-8390-851EB4BC9F58}" dt="2025-02-24T05:27:19.711" v="4"/>
        <pc:sldMkLst>
          <pc:docMk/>
          <pc:sldMk cId="2620470136" sldId="400"/>
        </pc:sldMkLst>
        <pc:spChg chg="add del">
          <ac:chgData name="Luke Wang" userId="69b7a984b809f2c0" providerId="LiveId" clId="{35A2164C-50B3-4A4B-8390-851EB4BC9F58}" dt="2025-02-24T05:27:19.711" v="4"/>
          <ac:spMkLst>
            <pc:docMk/>
            <pc:sldMk cId="2620470136" sldId="400"/>
            <ac:spMk id="10" creationId="{46C2E80F-49A6-4372-B103-219D417A55ED}"/>
          </ac:spMkLst>
        </pc:spChg>
      </pc:sldChg>
    </pc:docChg>
  </pc:docChgLst>
  <pc:docChgLst>
    <pc:chgData name="Wang Luke" userId="69b7a984b809f2c0" providerId="LiveId" clId="{115A2DA2-4D5E-460A-B1D1-207D021EDD74}"/>
    <pc:docChg chg="undo custSel addSld delSld modSld">
      <pc:chgData name="Wang Luke" userId="69b7a984b809f2c0" providerId="LiveId" clId="{115A2DA2-4D5E-460A-B1D1-207D021EDD74}" dt="2022-09-22T04:53:05.328" v="98"/>
      <pc:docMkLst>
        <pc:docMk/>
      </pc:docMkLst>
      <pc:sldChg chg="addSp delSp add del setBg delDesignElem">
        <pc:chgData name="Wang Luke" userId="69b7a984b809f2c0" providerId="LiveId" clId="{115A2DA2-4D5E-460A-B1D1-207D021EDD74}" dt="2022-09-22T04:42:15.534" v="9"/>
        <pc:sldMkLst>
          <pc:docMk/>
          <pc:sldMk cId="1168491320" sldId="258"/>
        </pc:sldMkLst>
      </pc:sldChg>
      <pc:sldChg chg="addSp delSp modSp add del mod setBg delDesignElem">
        <pc:chgData name="Wang Luke" userId="69b7a984b809f2c0" providerId="LiveId" clId="{115A2DA2-4D5E-460A-B1D1-207D021EDD74}" dt="2022-09-22T04:43:17.090" v="23" actId="27614"/>
        <pc:sldMkLst>
          <pc:docMk/>
          <pc:sldMk cId="114269084" sldId="259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1394820002" sldId="310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4079135979" sldId="311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757545239" sldId="312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3026202661" sldId="313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2864674686" sldId="315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2284217336" sldId="316"/>
        </pc:sldMkLst>
      </pc:sldChg>
      <pc:sldChg chg="modAnim">
        <pc:chgData name="Wang Luke" userId="69b7a984b809f2c0" providerId="LiveId" clId="{115A2DA2-4D5E-460A-B1D1-207D021EDD74}" dt="2022-09-22T04:49:38.481" v="47"/>
        <pc:sldMkLst>
          <pc:docMk/>
          <pc:sldMk cId="1398287660" sldId="333"/>
        </pc:sldMkLst>
      </pc:sldChg>
      <pc:sldChg chg="modSp mod">
        <pc:chgData name="Wang Luke" userId="69b7a984b809f2c0" providerId="LiveId" clId="{115A2DA2-4D5E-460A-B1D1-207D021EDD74}" dt="2022-09-22T04:50:26.349" v="62" actId="1076"/>
        <pc:sldMkLst>
          <pc:docMk/>
          <pc:sldMk cId="209814693" sldId="340"/>
        </pc:sldMkLst>
      </pc:sldChg>
      <pc:sldChg chg="addSp modSp mod modAnim">
        <pc:chgData name="Wang Luke" userId="69b7a984b809f2c0" providerId="LiveId" clId="{115A2DA2-4D5E-460A-B1D1-207D021EDD74}" dt="2022-09-22T04:50:57.541" v="67"/>
        <pc:sldMkLst>
          <pc:docMk/>
          <pc:sldMk cId="2313858829" sldId="341"/>
        </pc:sldMkLst>
      </pc:sldChg>
      <pc:sldChg chg="addSp modSp mod">
        <pc:chgData name="Wang Luke" userId="69b7a984b809f2c0" providerId="LiveId" clId="{115A2DA2-4D5E-460A-B1D1-207D021EDD74}" dt="2022-09-22T04:52:44.769" v="94" actId="1076"/>
        <pc:sldMkLst>
          <pc:docMk/>
          <pc:sldMk cId="1098549189" sldId="360"/>
        </pc:sldMkLst>
      </pc:sldChg>
      <pc:sldChg chg="modSp mod">
        <pc:chgData name="Wang Luke" userId="69b7a984b809f2c0" providerId="LiveId" clId="{115A2DA2-4D5E-460A-B1D1-207D021EDD74}" dt="2022-09-22T04:53:05.328" v="98"/>
        <pc:sldMkLst>
          <pc:docMk/>
          <pc:sldMk cId="852242903" sldId="366"/>
        </pc:sldMkLst>
      </pc:sldChg>
      <pc:sldChg chg="del">
        <pc:chgData name="Wang Luke" userId="69b7a984b809f2c0" providerId="LiveId" clId="{115A2DA2-4D5E-460A-B1D1-207D021EDD74}" dt="2022-09-22T04:42:12.009" v="0" actId="47"/>
        <pc:sldMkLst>
          <pc:docMk/>
          <pc:sldMk cId="2651985468" sldId="378"/>
        </pc:sldMkLst>
      </pc:sldChg>
      <pc:sldChg chg="addSp delSp modSp mod">
        <pc:chgData name="Wang Luke" userId="69b7a984b809f2c0" providerId="LiveId" clId="{115A2DA2-4D5E-460A-B1D1-207D021EDD74}" dt="2022-09-22T04:49:05.629" v="46" actId="1076"/>
        <pc:sldMkLst>
          <pc:docMk/>
          <pc:sldMk cId="3908932445" sldId="381"/>
        </pc:sldMkLst>
      </pc:sldChg>
      <pc:sldChg chg="del">
        <pc:chgData name="Wang Luke" userId="69b7a984b809f2c0" providerId="LiveId" clId="{115A2DA2-4D5E-460A-B1D1-207D021EDD74}" dt="2022-09-22T04:42:19.082" v="10" actId="47"/>
        <pc:sldMkLst>
          <pc:docMk/>
          <pc:sldMk cId="2121464724" sldId="388"/>
        </pc:sldMkLst>
      </pc:sldChg>
      <pc:sldChg chg="modSp mod">
        <pc:chgData name="Wang Luke" userId="69b7a984b809f2c0" providerId="LiveId" clId="{115A2DA2-4D5E-460A-B1D1-207D021EDD74}" dt="2022-09-22T04:42:28.819" v="13" actId="6549"/>
        <pc:sldMkLst>
          <pc:docMk/>
          <pc:sldMk cId="1128781416" sldId="389"/>
        </pc:sldMkLst>
      </pc:sldChg>
      <pc:sldChg chg="modSp mod">
        <pc:chgData name="Wang Luke" userId="69b7a984b809f2c0" providerId="LiveId" clId="{115A2DA2-4D5E-460A-B1D1-207D021EDD74}" dt="2022-09-22T04:42:36.330" v="15" actId="6549"/>
        <pc:sldMkLst>
          <pc:docMk/>
          <pc:sldMk cId="3265107064" sldId="390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1800222165" sldId="391"/>
        </pc:sldMkLst>
      </pc:sldChg>
      <pc:sldChg chg="del">
        <pc:chgData name="Wang Luke" userId="69b7a984b809f2c0" providerId="LiveId" clId="{115A2DA2-4D5E-460A-B1D1-207D021EDD74}" dt="2022-09-22T04:42:25.131" v="11" actId="47"/>
        <pc:sldMkLst>
          <pc:docMk/>
          <pc:sldMk cId="1078755854" sldId="393"/>
        </pc:sldMkLst>
      </pc:sldChg>
      <pc:sldChg chg="del">
        <pc:chgData name="Wang Luke" userId="69b7a984b809f2c0" providerId="LiveId" clId="{115A2DA2-4D5E-460A-B1D1-207D021EDD74}" dt="2022-09-22T04:42:12.009" v="0" actId="47"/>
        <pc:sldMkLst>
          <pc:docMk/>
          <pc:sldMk cId="572991619" sldId="396"/>
        </pc:sldMkLst>
      </pc:sldChg>
      <pc:sldChg chg="addSp delSp modSp add del mod setBg delDesignElem">
        <pc:chgData name="Wang Luke" userId="69b7a984b809f2c0" providerId="LiveId" clId="{115A2DA2-4D5E-460A-B1D1-207D021EDD74}" dt="2022-09-22T04:43:04.774" v="21" actId="20577"/>
        <pc:sldMkLst>
          <pc:docMk/>
          <pc:sldMk cId="1197389475" sldId="396"/>
        </pc:sldMkLst>
      </pc:sldChg>
      <pc:sldChg chg="addSp modSp add del mod">
        <pc:chgData name="Wang Luke" userId="69b7a984b809f2c0" providerId="LiveId" clId="{115A2DA2-4D5E-460A-B1D1-207D021EDD74}" dt="2022-09-22T04:42:53.715" v="19" actId="1076"/>
        <pc:sldMkLst>
          <pc:docMk/>
          <pc:sldMk cId="1011587533" sldId="397"/>
        </pc:sldMkLst>
      </pc:sldChg>
      <pc:sldChg chg="del">
        <pc:chgData name="Wang Luke" userId="69b7a984b809f2c0" providerId="LiveId" clId="{115A2DA2-4D5E-460A-B1D1-207D021EDD74}" dt="2022-09-22T04:42:12.009" v="0" actId="47"/>
        <pc:sldMkLst>
          <pc:docMk/>
          <pc:sldMk cId="348115241" sldId="398"/>
        </pc:sldMkLst>
      </pc:sldChg>
    </pc:docChg>
  </pc:docChgLst>
  <pc:docChgLst>
    <pc:chgData name="Wang Luke" userId="69b7a984b809f2c0" providerId="LiveId" clId="{98CFA856-628C-4276-BF6C-4EDD17DA4CD2}"/>
    <pc:docChg chg="undo custSel mod addSld delSld modSld">
      <pc:chgData name="Wang Luke" userId="69b7a984b809f2c0" providerId="LiveId" clId="{98CFA856-628C-4276-BF6C-4EDD17DA4CD2}" dt="2020-02-25T13:47:11.498" v="1846"/>
      <pc:docMkLst>
        <pc:docMk/>
      </pc:docMkLst>
      <pc:sldChg chg="del">
        <pc:chgData name="Wang Luke" userId="69b7a984b809f2c0" providerId="LiveId" clId="{98CFA856-628C-4276-BF6C-4EDD17DA4CD2}" dt="2020-02-25T07:32:43.962" v="8" actId="47"/>
        <pc:sldMkLst>
          <pc:docMk/>
          <pc:sldMk cId="1301879965" sldId="256"/>
        </pc:sldMkLst>
      </pc:sldChg>
      <pc:sldChg chg="del">
        <pc:chgData name="Wang Luke" userId="69b7a984b809f2c0" providerId="LiveId" clId="{98CFA856-628C-4276-BF6C-4EDD17DA4CD2}" dt="2020-02-25T07:32:29.301" v="4" actId="47"/>
        <pc:sldMkLst>
          <pc:docMk/>
          <pc:sldMk cId="1168491320" sldId="258"/>
        </pc:sldMkLst>
      </pc:sldChg>
      <pc:sldChg chg="del">
        <pc:chgData name="Wang Luke" userId="69b7a984b809f2c0" providerId="LiveId" clId="{98CFA856-628C-4276-BF6C-4EDD17DA4CD2}" dt="2020-02-25T07:32:29.301" v="4" actId="47"/>
        <pc:sldMkLst>
          <pc:docMk/>
          <pc:sldMk cId="114269084" sldId="259"/>
        </pc:sldMkLst>
      </pc:sldChg>
      <pc:sldChg chg="modTransition">
        <pc:chgData name="Wang Luke" userId="69b7a984b809f2c0" providerId="LiveId" clId="{98CFA856-628C-4276-BF6C-4EDD17DA4CD2}" dt="2020-02-25T13:47:11.498" v="1846"/>
        <pc:sldMkLst>
          <pc:docMk/>
          <pc:sldMk cId="1951572889" sldId="314"/>
        </pc:sldMkLst>
      </pc:sldChg>
      <pc:sldChg chg="addSp modSp mod setBg setClrOvrMap">
        <pc:chgData name="Wang Luke" userId="69b7a984b809f2c0" providerId="LiveId" clId="{98CFA856-628C-4276-BF6C-4EDD17DA4CD2}" dt="2020-02-25T08:31:49.038" v="1554" actId="403"/>
        <pc:sldMkLst>
          <pc:docMk/>
          <pc:sldMk cId="1416638027" sldId="325"/>
        </pc:sldMkLst>
      </pc:sldChg>
      <pc:sldChg chg="addSp delSp modSp mod setBg setClrOvrMap">
        <pc:chgData name="Wang Luke" userId="69b7a984b809f2c0" providerId="LiveId" clId="{98CFA856-628C-4276-BF6C-4EDD17DA4CD2}" dt="2020-02-25T08:33:55.649" v="1622" actId="20577"/>
        <pc:sldMkLst>
          <pc:docMk/>
          <pc:sldMk cId="430736656" sldId="326"/>
        </pc:sldMkLst>
      </pc:sldChg>
      <pc:sldChg chg="modSp">
        <pc:chgData name="Wang Luke" userId="69b7a984b809f2c0" providerId="LiveId" clId="{98CFA856-628C-4276-BF6C-4EDD17DA4CD2}" dt="2020-02-25T08:44:59.311" v="1744" actId="20577"/>
        <pc:sldMkLst>
          <pc:docMk/>
          <pc:sldMk cId="548877792" sldId="330"/>
        </pc:sldMkLst>
      </pc:sldChg>
      <pc:sldChg chg="addSp delSp modSp mod setBg setClrOvrMap">
        <pc:chgData name="Wang Luke" userId="69b7a984b809f2c0" providerId="LiveId" clId="{98CFA856-628C-4276-BF6C-4EDD17DA4CD2}" dt="2020-02-25T07:44:28.415" v="216" actId="26606"/>
        <pc:sldMkLst>
          <pc:docMk/>
          <pc:sldMk cId="3423847682" sldId="331"/>
        </pc:sldMkLst>
      </pc:sldChg>
      <pc:sldChg chg="addSp delSp modSp mod setBg">
        <pc:chgData name="Wang Luke" userId="69b7a984b809f2c0" providerId="LiveId" clId="{98CFA856-628C-4276-BF6C-4EDD17DA4CD2}" dt="2020-02-25T08:30:38.794" v="1536" actId="26606"/>
        <pc:sldMkLst>
          <pc:docMk/>
          <pc:sldMk cId="3775836741" sldId="332"/>
        </pc:sldMkLst>
      </pc:sldChg>
      <pc:sldChg chg="addSp delSp modSp mod setBg modAnim">
        <pc:chgData name="Wang Luke" userId="69b7a984b809f2c0" providerId="LiveId" clId="{98CFA856-628C-4276-BF6C-4EDD17DA4CD2}" dt="2020-02-25T08:52:13.540" v="1811" actId="1076"/>
        <pc:sldMkLst>
          <pc:docMk/>
          <pc:sldMk cId="1398287660" sldId="333"/>
        </pc:sldMkLst>
      </pc:sldChg>
      <pc:sldChg chg="del">
        <pc:chgData name="Wang Luke" userId="69b7a984b809f2c0" providerId="LiveId" clId="{98CFA856-628C-4276-BF6C-4EDD17DA4CD2}" dt="2020-02-25T08:06:58.580" v="414" actId="47"/>
        <pc:sldMkLst>
          <pc:docMk/>
          <pc:sldMk cId="485714395" sldId="334"/>
        </pc:sldMkLst>
      </pc:sldChg>
      <pc:sldChg chg="addSp delSp modSp mod setBg">
        <pc:chgData name="Wang Luke" userId="69b7a984b809f2c0" providerId="LiveId" clId="{98CFA856-628C-4276-BF6C-4EDD17DA4CD2}" dt="2020-02-25T08:06:45.540" v="413" actId="14100"/>
        <pc:sldMkLst>
          <pc:docMk/>
          <pc:sldMk cId="1181951521" sldId="335"/>
        </pc:sldMkLst>
      </pc:sldChg>
      <pc:sldChg chg="addSp delSp modSp mod setBg">
        <pc:chgData name="Wang Luke" userId="69b7a984b809f2c0" providerId="LiveId" clId="{98CFA856-628C-4276-BF6C-4EDD17DA4CD2}" dt="2020-02-25T08:30:17.641" v="1533" actId="27636"/>
        <pc:sldMkLst>
          <pc:docMk/>
          <pc:sldMk cId="2609447697" sldId="336"/>
        </pc:sldMkLst>
      </pc:sldChg>
      <pc:sldChg chg="addSp delSp modSp mod setBg">
        <pc:chgData name="Wang Luke" userId="69b7a984b809f2c0" providerId="LiveId" clId="{98CFA856-628C-4276-BF6C-4EDD17DA4CD2}" dt="2020-02-25T08:30:07.953" v="1526" actId="404"/>
        <pc:sldMkLst>
          <pc:docMk/>
          <pc:sldMk cId="3819691323" sldId="337"/>
        </pc:sldMkLst>
      </pc:sldChg>
      <pc:sldChg chg="addSp delSp modSp mod setBg">
        <pc:chgData name="Wang Luke" userId="69b7a984b809f2c0" providerId="LiveId" clId="{98CFA856-628C-4276-BF6C-4EDD17DA4CD2}" dt="2020-02-25T08:30:00.076" v="1523" actId="403"/>
        <pc:sldMkLst>
          <pc:docMk/>
          <pc:sldMk cId="2138209683" sldId="338"/>
        </pc:sldMkLst>
      </pc:sldChg>
      <pc:sldChg chg="addSp modSp mod setBg">
        <pc:chgData name="Wang Luke" userId="69b7a984b809f2c0" providerId="LiveId" clId="{98CFA856-628C-4276-BF6C-4EDD17DA4CD2}" dt="2020-02-25T08:29:56.428" v="1519" actId="27636"/>
        <pc:sldMkLst>
          <pc:docMk/>
          <pc:sldMk cId="1407269215" sldId="339"/>
        </pc:sldMkLst>
      </pc:sldChg>
      <pc:sldChg chg="addSp delSp modSp mod setBg">
        <pc:chgData name="Wang Luke" userId="69b7a984b809f2c0" providerId="LiveId" clId="{98CFA856-628C-4276-BF6C-4EDD17DA4CD2}" dt="2020-02-25T08:29:51.979" v="1516" actId="403"/>
        <pc:sldMkLst>
          <pc:docMk/>
          <pc:sldMk cId="209814693" sldId="340"/>
        </pc:sldMkLst>
      </pc:sldChg>
      <pc:sldChg chg="addSp delSp modSp mod setBg">
        <pc:chgData name="Wang Luke" userId="69b7a984b809f2c0" providerId="LiveId" clId="{98CFA856-628C-4276-BF6C-4EDD17DA4CD2}" dt="2020-02-25T08:29:47.954" v="1514" actId="27636"/>
        <pc:sldMkLst>
          <pc:docMk/>
          <pc:sldMk cId="2313858829" sldId="341"/>
        </pc:sldMkLst>
      </pc:sldChg>
      <pc:sldChg chg="addSp delSp modSp mod setBg setClrOvrMap">
        <pc:chgData name="Wang Luke" userId="69b7a984b809f2c0" providerId="LiveId" clId="{98CFA856-628C-4276-BF6C-4EDD17DA4CD2}" dt="2020-02-25T08:29:44.963" v="1510" actId="403"/>
        <pc:sldMkLst>
          <pc:docMk/>
          <pc:sldMk cId="3274279695" sldId="342"/>
        </pc:sldMkLst>
      </pc:sldChg>
      <pc:sldChg chg="addSp delSp modSp mod setBg">
        <pc:chgData name="Wang Luke" userId="69b7a984b809f2c0" providerId="LiveId" clId="{98CFA856-628C-4276-BF6C-4EDD17DA4CD2}" dt="2020-02-25T08:29:34.890" v="1504" actId="403"/>
        <pc:sldMkLst>
          <pc:docMk/>
          <pc:sldMk cId="1221503478" sldId="343"/>
        </pc:sldMkLst>
      </pc:sldChg>
      <pc:sldChg chg="addSp delSp modSp mod setBg setClrOvrMap">
        <pc:chgData name="Wang Luke" userId="69b7a984b809f2c0" providerId="LiveId" clId="{98CFA856-628C-4276-BF6C-4EDD17DA4CD2}" dt="2020-02-25T08:28:15.275" v="1490" actId="26606"/>
        <pc:sldMkLst>
          <pc:docMk/>
          <pc:sldMk cId="3891143141" sldId="344"/>
        </pc:sldMkLst>
      </pc:sldChg>
      <pc:sldChg chg="addSp modSp mod setBg setClrOvrMap">
        <pc:chgData name="Wang Luke" userId="69b7a984b809f2c0" providerId="LiveId" clId="{98CFA856-628C-4276-BF6C-4EDD17DA4CD2}" dt="2020-02-25T08:28:42.902" v="1493" actId="1076"/>
        <pc:sldMkLst>
          <pc:docMk/>
          <pc:sldMk cId="4163634503" sldId="345"/>
        </pc:sldMkLst>
      </pc:sldChg>
      <pc:sldChg chg="addSp modSp mod setBg">
        <pc:chgData name="Wang Luke" userId="69b7a984b809f2c0" providerId="LiveId" clId="{98CFA856-628C-4276-BF6C-4EDD17DA4CD2}" dt="2020-02-25T08:28:56.039" v="1494" actId="26606"/>
        <pc:sldMkLst>
          <pc:docMk/>
          <pc:sldMk cId="2480353164" sldId="346"/>
        </pc:sldMkLst>
      </pc:sldChg>
      <pc:sldChg chg="addSp modSp mod setBg">
        <pc:chgData name="Wang Luke" userId="69b7a984b809f2c0" providerId="LiveId" clId="{98CFA856-628C-4276-BF6C-4EDD17DA4CD2}" dt="2020-02-25T08:29:31.890" v="1502" actId="403"/>
        <pc:sldMkLst>
          <pc:docMk/>
          <pc:sldMk cId="2035529076" sldId="348"/>
        </pc:sldMkLst>
      </pc:sldChg>
      <pc:sldChg chg="addSp modSp mod setBg">
        <pc:chgData name="Wang Luke" userId="69b7a984b809f2c0" providerId="LiveId" clId="{98CFA856-628C-4276-BF6C-4EDD17DA4CD2}" dt="2020-02-25T08:29:23.199" v="1500" actId="403"/>
        <pc:sldMkLst>
          <pc:docMk/>
          <pc:sldMk cId="2902589351" sldId="349"/>
        </pc:sldMkLst>
      </pc:sldChg>
      <pc:sldChg chg="addSp modSp mod setBg">
        <pc:chgData name="Wang Luke" userId="69b7a984b809f2c0" providerId="LiveId" clId="{98CFA856-628C-4276-BF6C-4EDD17DA4CD2}" dt="2020-02-25T08:31:28.576" v="1541" actId="403"/>
        <pc:sldMkLst>
          <pc:docMk/>
          <pc:sldMk cId="1845429817" sldId="350"/>
        </pc:sldMkLst>
      </pc:sldChg>
      <pc:sldChg chg="addSp delSp modSp mod setBg setClrOvrMap">
        <pc:chgData name="Wang Luke" userId="69b7a984b809f2c0" providerId="LiveId" clId="{98CFA856-628C-4276-BF6C-4EDD17DA4CD2}" dt="2020-02-25T08:32:45.147" v="1558" actId="403"/>
        <pc:sldMkLst>
          <pc:docMk/>
          <pc:sldMk cId="613428000" sldId="351"/>
        </pc:sldMkLst>
      </pc:sldChg>
      <pc:sldChg chg="addSp modSp mod setBg">
        <pc:chgData name="Wang Luke" userId="69b7a984b809f2c0" providerId="LiveId" clId="{98CFA856-628C-4276-BF6C-4EDD17DA4CD2}" dt="2020-02-25T08:34:14.413" v="1626" actId="403"/>
        <pc:sldMkLst>
          <pc:docMk/>
          <pc:sldMk cId="4260059877" sldId="352"/>
        </pc:sldMkLst>
      </pc:sldChg>
      <pc:sldChg chg="modSp">
        <pc:chgData name="Wang Luke" userId="69b7a984b809f2c0" providerId="LiveId" clId="{98CFA856-628C-4276-BF6C-4EDD17DA4CD2}" dt="2020-02-25T08:44:52.498" v="1742" actId="20577"/>
        <pc:sldMkLst>
          <pc:docMk/>
          <pc:sldMk cId="3692849855" sldId="353"/>
        </pc:sldMkLst>
      </pc:sldChg>
      <pc:sldChg chg="modSp">
        <pc:chgData name="Wang Luke" userId="69b7a984b809f2c0" providerId="LiveId" clId="{98CFA856-628C-4276-BF6C-4EDD17DA4CD2}" dt="2020-02-25T08:44:44.816" v="1740"/>
        <pc:sldMkLst>
          <pc:docMk/>
          <pc:sldMk cId="1480383795" sldId="354"/>
        </pc:sldMkLst>
      </pc:sldChg>
      <pc:sldChg chg="addSp modSp mod setBg">
        <pc:chgData name="Wang Luke" userId="69b7a984b809f2c0" providerId="LiveId" clId="{98CFA856-628C-4276-BF6C-4EDD17DA4CD2}" dt="2020-02-25T08:34:37.330" v="1631" actId="403"/>
        <pc:sldMkLst>
          <pc:docMk/>
          <pc:sldMk cId="925227868" sldId="356"/>
        </pc:sldMkLst>
      </pc:sldChg>
      <pc:sldChg chg="addSp delSp modSp mod setBg setClrOvrMap">
        <pc:chgData name="Wang Luke" userId="69b7a984b809f2c0" providerId="LiveId" clId="{98CFA856-628C-4276-BF6C-4EDD17DA4CD2}" dt="2020-02-25T08:35:14.211" v="1646" actId="404"/>
        <pc:sldMkLst>
          <pc:docMk/>
          <pc:sldMk cId="334908271" sldId="357"/>
        </pc:sldMkLst>
      </pc:sldChg>
      <pc:sldChg chg="addSp modSp mod setBg setClrOvrMap">
        <pc:chgData name="Wang Luke" userId="69b7a984b809f2c0" providerId="LiveId" clId="{98CFA856-628C-4276-BF6C-4EDD17DA4CD2}" dt="2020-02-25T08:43:42.981" v="1731" actId="403"/>
        <pc:sldMkLst>
          <pc:docMk/>
          <pc:sldMk cId="1752182326" sldId="358"/>
        </pc:sldMkLst>
      </pc:sldChg>
      <pc:sldChg chg="addSp delSp modSp mod setBg setClrOvrMap">
        <pc:chgData name="Wang Luke" userId="69b7a984b809f2c0" providerId="LiveId" clId="{98CFA856-628C-4276-BF6C-4EDD17DA4CD2}" dt="2020-02-25T08:39:50.090" v="1713" actId="1076"/>
        <pc:sldMkLst>
          <pc:docMk/>
          <pc:sldMk cId="2874185400" sldId="359"/>
        </pc:sldMkLst>
      </pc:sldChg>
      <pc:sldChg chg="addSp delSp modSp mod setBg">
        <pc:chgData name="Wang Luke" userId="69b7a984b809f2c0" providerId="LiveId" clId="{98CFA856-628C-4276-BF6C-4EDD17DA4CD2}" dt="2020-02-25T08:41:14.662" v="1726" actId="1076"/>
        <pc:sldMkLst>
          <pc:docMk/>
          <pc:sldMk cId="1098549189" sldId="360"/>
        </pc:sldMkLst>
      </pc:sldChg>
      <pc:sldChg chg="addSp modSp mod setBg">
        <pc:chgData name="Wang Luke" userId="69b7a984b809f2c0" providerId="LiveId" clId="{98CFA856-628C-4276-BF6C-4EDD17DA4CD2}" dt="2020-02-25T08:40:47.641" v="1720" actId="26606"/>
        <pc:sldMkLst>
          <pc:docMk/>
          <pc:sldMk cId="1033534611" sldId="361"/>
        </pc:sldMkLst>
      </pc:sldChg>
      <pc:sldChg chg="addSp modSp mod setBg">
        <pc:chgData name="Wang Luke" userId="69b7a984b809f2c0" providerId="LiveId" clId="{98CFA856-628C-4276-BF6C-4EDD17DA4CD2}" dt="2020-02-25T08:43:59.688" v="1734" actId="403"/>
        <pc:sldMkLst>
          <pc:docMk/>
          <pc:sldMk cId="1546834879" sldId="362"/>
        </pc:sldMkLst>
      </pc:sldChg>
      <pc:sldChg chg="addSp modSp mod setBg">
        <pc:chgData name="Wang Luke" userId="69b7a984b809f2c0" providerId="LiveId" clId="{98CFA856-628C-4276-BF6C-4EDD17DA4CD2}" dt="2020-02-25T08:45:53.138" v="1765" actId="14100"/>
        <pc:sldMkLst>
          <pc:docMk/>
          <pc:sldMk cId="2288013960" sldId="364"/>
        </pc:sldMkLst>
      </pc:sldChg>
      <pc:sldChg chg="addSp modSp mod setBg">
        <pc:chgData name="Wang Luke" userId="69b7a984b809f2c0" providerId="LiveId" clId="{98CFA856-628C-4276-BF6C-4EDD17DA4CD2}" dt="2020-02-25T08:46:00.505" v="1766" actId="26606"/>
        <pc:sldMkLst>
          <pc:docMk/>
          <pc:sldMk cId="637749632" sldId="365"/>
        </pc:sldMkLst>
      </pc:sldChg>
      <pc:sldChg chg="modSp">
        <pc:chgData name="Wang Luke" userId="69b7a984b809f2c0" providerId="LiveId" clId="{98CFA856-628C-4276-BF6C-4EDD17DA4CD2}" dt="2020-02-25T13:47:11.043" v="1844"/>
        <pc:sldMkLst>
          <pc:docMk/>
          <pc:sldMk cId="852242903" sldId="366"/>
        </pc:sldMkLst>
      </pc:sldChg>
      <pc:sldChg chg="addSp delSp modSp mod setBg">
        <pc:chgData name="Wang Luke" userId="69b7a984b809f2c0" providerId="LiveId" clId="{98CFA856-628C-4276-BF6C-4EDD17DA4CD2}" dt="2020-02-25T08:50:44.214" v="1793" actId="26606"/>
        <pc:sldMkLst>
          <pc:docMk/>
          <pc:sldMk cId="3191160207" sldId="368"/>
        </pc:sldMkLst>
      </pc:sldChg>
      <pc:sldChg chg="del">
        <pc:chgData name="Wang Luke" userId="69b7a984b809f2c0" providerId="LiveId" clId="{98CFA856-628C-4276-BF6C-4EDD17DA4CD2}" dt="2020-02-25T08:46:15.081" v="1767" actId="47"/>
        <pc:sldMkLst>
          <pc:docMk/>
          <pc:sldMk cId="2366860856" sldId="369"/>
        </pc:sldMkLst>
      </pc:sldChg>
      <pc:sldChg chg="del">
        <pc:chgData name="Wang Luke" userId="69b7a984b809f2c0" providerId="LiveId" clId="{98CFA856-628C-4276-BF6C-4EDD17DA4CD2}" dt="2020-02-25T08:46:25.938" v="1768" actId="47"/>
        <pc:sldMkLst>
          <pc:docMk/>
          <pc:sldMk cId="4125717566" sldId="370"/>
        </pc:sldMkLst>
      </pc:sldChg>
      <pc:sldChg chg="addSp delSp modSp mod setBg setClrOvrMap">
        <pc:chgData name="Wang Luke" userId="69b7a984b809f2c0" providerId="LiveId" clId="{98CFA856-628C-4276-BF6C-4EDD17DA4CD2}" dt="2020-02-25T08:46:56.146" v="1783" actId="26606"/>
        <pc:sldMkLst>
          <pc:docMk/>
          <pc:sldMk cId="5128122" sldId="371"/>
        </pc:sldMkLst>
      </pc:sldChg>
      <pc:sldChg chg="addSp modSp mod setBg">
        <pc:chgData name="Wang Luke" userId="69b7a984b809f2c0" providerId="LiveId" clId="{98CFA856-628C-4276-BF6C-4EDD17DA4CD2}" dt="2020-02-25T08:47:03.175" v="1784" actId="26606"/>
        <pc:sldMkLst>
          <pc:docMk/>
          <pc:sldMk cId="4086753081" sldId="372"/>
        </pc:sldMkLst>
      </pc:sldChg>
      <pc:sldChg chg="addSp modSp del">
        <pc:chgData name="Wang Luke" userId="69b7a984b809f2c0" providerId="LiveId" clId="{98CFA856-628C-4276-BF6C-4EDD17DA4CD2}" dt="2020-02-25T08:22:57.964" v="1350" actId="47"/>
        <pc:sldMkLst>
          <pc:docMk/>
          <pc:sldMk cId="3691034341" sldId="375"/>
        </pc:sldMkLst>
      </pc:sldChg>
      <pc:sldChg chg="modSp add">
        <pc:chgData name="Wang Luke" userId="69b7a984b809f2c0" providerId="LiveId" clId="{98CFA856-628C-4276-BF6C-4EDD17DA4CD2}" dt="2020-02-25T08:52:44.762" v="1816" actId="113"/>
        <pc:sldMkLst>
          <pc:docMk/>
          <pc:sldMk cId="3309250143" sldId="376"/>
        </pc:sldMkLst>
      </pc:sldChg>
      <pc:sldChg chg="delSp add setBg delDesignElem">
        <pc:chgData name="Wang Luke" userId="69b7a984b809f2c0" providerId="LiveId" clId="{98CFA856-628C-4276-BF6C-4EDD17DA4CD2}" dt="2020-02-25T07:32:24.638" v="3"/>
        <pc:sldMkLst>
          <pc:docMk/>
          <pc:sldMk cId="1783821128" sldId="377"/>
        </pc:sldMkLst>
      </pc:sldChg>
      <pc:sldChg chg="addSp delSp modSp add mod setBg delDesignElem">
        <pc:chgData name="Wang Luke" userId="69b7a984b809f2c0" providerId="LiveId" clId="{98CFA856-628C-4276-BF6C-4EDD17DA4CD2}" dt="2020-02-25T07:44:06.315" v="209" actId="26606"/>
        <pc:sldMkLst>
          <pc:docMk/>
          <pc:sldMk cId="2651985468" sldId="378"/>
        </pc:sldMkLst>
      </pc:sldChg>
      <pc:sldChg chg="delSp add del setBg delDesignElem">
        <pc:chgData name="Wang Luke" userId="69b7a984b809f2c0" providerId="LiveId" clId="{98CFA856-628C-4276-BF6C-4EDD17DA4CD2}" dt="2020-02-25T07:39:28.040" v="208" actId="47"/>
        <pc:sldMkLst>
          <pc:docMk/>
          <pc:sldMk cId="1197389475" sldId="379"/>
        </pc:sldMkLst>
      </pc:sldChg>
      <pc:sldChg chg="add">
        <pc:chgData name="Wang Luke" userId="69b7a984b809f2c0" providerId="LiveId" clId="{98CFA856-628C-4276-BF6C-4EDD17DA4CD2}" dt="2020-02-25T07:32:24.638" v="3"/>
        <pc:sldMkLst>
          <pc:docMk/>
          <pc:sldMk cId="1011587533" sldId="380"/>
        </pc:sldMkLst>
      </pc:sldChg>
      <pc:sldChg chg="addSp modSp add">
        <pc:chgData name="Wang Luke" userId="69b7a984b809f2c0" providerId="LiveId" clId="{98CFA856-628C-4276-BF6C-4EDD17DA4CD2}" dt="2020-02-25T07:59:07.990" v="384" actId="1076"/>
        <pc:sldMkLst>
          <pc:docMk/>
          <pc:sldMk cId="3891110928" sldId="381"/>
        </pc:sldMkLst>
      </pc:sldChg>
      <pc:sldChg chg="addSp delSp modSp add modAnim">
        <pc:chgData name="Wang Luke" userId="69b7a984b809f2c0" providerId="LiveId" clId="{98CFA856-628C-4276-BF6C-4EDD17DA4CD2}" dt="2020-02-25T08:52:23.896" v="1814" actId="1076"/>
        <pc:sldMkLst>
          <pc:docMk/>
          <pc:sldMk cId="2164661407" sldId="382"/>
        </pc:sldMkLst>
      </pc:sldChg>
      <pc:sldChg chg="addSp delSp modSp add del">
        <pc:chgData name="Wang Luke" userId="69b7a984b809f2c0" providerId="LiveId" clId="{98CFA856-628C-4276-BF6C-4EDD17DA4CD2}" dt="2020-02-25T08:25:24.107" v="1456" actId="47"/>
        <pc:sldMkLst>
          <pc:docMk/>
          <pc:sldMk cId="2581264864" sldId="383"/>
        </pc:sldMkLst>
      </pc:sldChg>
      <pc:sldChg chg="add del">
        <pc:chgData name="Wang Luke" userId="69b7a984b809f2c0" providerId="LiveId" clId="{98CFA856-628C-4276-BF6C-4EDD17DA4CD2}" dt="2020-02-25T08:22:57.183" v="1345" actId="47"/>
        <pc:sldMkLst>
          <pc:docMk/>
          <pc:sldMk cId="1118942332" sldId="384"/>
        </pc:sldMkLst>
      </pc:sldChg>
      <pc:sldChg chg="modSp add del">
        <pc:chgData name="Wang Luke" userId="69b7a984b809f2c0" providerId="LiveId" clId="{98CFA856-628C-4276-BF6C-4EDD17DA4CD2}" dt="2020-02-25T08:25:24.873" v="1461" actId="47"/>
        <pc:sldMkLst>
          <pc:docMk/>
          <pc:sldMk cId="1258566495" sldId="385"/>
        </pc:sldMkLst>
      </pc:sldChg>
      <pc:sldChg chg="modSp add">
        <pc:chgData name="Wang Luke" userId="69b7a984b809f2c0" providerId="LiveId" clId="{98CFA856-628C-4276-BF6C-4EDD17DA4CD2}" dt="2020-02-25T08:29:42.219" v="1508" actId="113"/>
        <pc:sldMkLst>
          <pc:docMk/>
          <pc:sldMk cId="4048828520" sldId="386"/>
        </pc:sldMkLst>
      </pc:sldChg>
      <pc:sldChg chg="modSp add">
        <pc:chgData name="Wang Luke" userId="69b7a984b809f2c0" providerId="LiveId" clId="{98CFA856-628C-4276-BF6C-4EDD17DA4CD2}" dt="2020-02-25T08:29:38.123" v="1505" actId="403"/>
        <pc:sldMkLst>
          <pc:docMk/>
          <pc:sldMk cId="2128584122" sldId="387"/>
        </pc:sldMkLst>
      </pc:sldChg>
    </pc:docChg>
  </pc:docChgLst>
  <pc:docChgLst>
    <pc:chgData name="Luke Wang" userId="69b7a984b809f2c0" providerId="LiveId" clId="{37B4B11E-47CA-4D48-B230-F04865919324}"/>
    <pc:docChg chg="undo custSel addSld delSld modSld sldOrd">
      <pc:chgData name="Luke Wang" userId="69b7a984b809f2c0" providerId="LiveId" clId="{37B4B11E-47CA-4D48-B230-F04865919324}" dt="2019-03-04T03:03:19.988" v="1769"/>
      <pc:docMkLst>
        <pc:docMk/>
      </pc:docMkLst>
      <pc:sldChg chg="del">
        <pc:chgData name="Luke Wang" userId="69b7a984b809f2c0" providerId="LiveId" clId="{37B4B11E-47CA-4D48-B230-F04865919324}" dt="2019-03-04T02:30:37.103" v="0" actId="2696"/>
        <pc:sldMkLst>
          <pc:docMk/>
          <pc:sldMk cId="671619115" sldId="257"/>
        </pc:sldMkLst>
      </pc:sldChg>
      <pc:sldChg chg="add del modTransition">
        <pc:chgData name="Luke Wang" userId="69b7a984b809f2c0" providerId="LiveId" clId="{37B4B11E-47CA-4D48-B230-F04865919324}" dt="2019-03-04T03:02:46.974" v="1753"/>
        <pc:sldMkLst>
          <pc:docMk/>
          <pc:sldMk cId="1168491320" sldId="258"/>
        </pc:sldMkLst>
      </pc:sldChg>
      <pc:sldChg chg="add del modTransition">
        <pc:chgData name="Luke Wang" userId="69b7a984b809f2c0" providerId="LiveId" clId="{37B4B11E-47CA-4D48-B230-F04865919324}" dt="2019-03-04T03:02:47.980" v="1757"/>
        <pc:sldMkLst>
          <pc:docMk/>
          <pc:sldMk cId="114269084" sldId="259"/>
        </pc:sldMkLst>
      </pc:sldChg>
      <pc:sldChg chg="add modTransition">
        <pc:chgData name="Luke Wang" userId="69b7a984b809f2c0" providerId="LiveId" clId="{37B4B11E-47CA-4D48-B230-F04865919324}" dt="2019-03-04T02:47:56.307" v="1557"/>
        <pc:sldMkLst>
          <pc:docMk/>
          <pc:sldMk cId="168734789" sldId="260"/>
        </pc:sldMkLst>
      </pc:sldChg>
      <pc:sldChg chg="modTransition">
        <pc:chgData name="Luke Wang" userId="69b7a984b809f2c0" providerId="LiveId" clId="{37B4B11E-47CA-4D48-B230-F04865919324}" dt="2019-03-04T02:42:46.861" v="1371"/>
        <pc:sldMkLst>
          <pc:docMk/>
          <pc:sldMk cId="1951572889" sldId="314"/>
        </pc:sldMkLst>
      </pc:sldChg>
      <pc:sldChg chg="modTransition">
        <pc:chgData name="Luke Wang" userId="69b7a984b809f2c0" providerId="LiveId" clId="{37B4B11E-47CA-4D48-B230-F04865919324}" dt="2019-03-04T03:02:48.987" v="1761"/>
        <pc:sldMkLst>
          <pc:docMk/>
          <pc:sldMk cId="929757954" sldId="323"/>
        </pc:sldMkLst>
      </pc:sldChg>
      <pc:sldChg chg="modTransition">
        <pc:chgData name="Luke Wang" userId="69b7a984b809f2c0" providerId="LiveId" clId="{37B4B11E-47CA-4D48-B230-F04865919324}" dt="2019-03-04T02:59:05.385" v="1700"/>
        <pc:sldMkLst>
          <pc:docMk/>
          <pc:sldMk cId="430736656" sldId="326"/>
        </pc:sldMkLst>
      </pc:sldChg>
      <pc:sldChg chg="del">
        <pc:chgData name="Luke Wang" userId="69b7a984b809f2c0" providerId="LiveId" clId="{37B4B11E-47CA-4D48-B230-F04865919324}" dt="2019-03-04T02:34:57.314" v="627" actId="2696"/>
        <pc:sldMkLst>
          <pc:docMk/>
          <pc:sldMk cId="2125957496" sldId="327"/>
        </pc:sldMkLst>
      </pc:sldChg>
      <pc:sldChg chg="modTransition">
        <pc:chgData name="Luke Wang" userId="69b7a984b809f2c0" providerId="LiveId" clId="{37B4B11E-47CA-4D48-B230-F04865919324}" dt="2019-03-04T02:37:39.676" v="1233"/>
        <pc:sldMkLst>
          <pc:docMk/>
          <pc:sldMk cId="3857098253" sldId="328"/>
        </pc:sldMkLst>
      </pc:sldChg>
      <pc:sldChg chg="modTransition">
        <pc:chgData name="Luke Wang" userId="69b7a984b809f2c0" providerId="LiveId" clId="{37B4B11E-47CA-4D48-B230-F04865919324}" dt="2019-03-04T02:45:31.571" v="1482"/>
        <pc:sldMkLst>
          <pc:docMk/>
          <pc:sldMk cId="2856901777" sldId="329"/>
        </pc:sldMkLst>
      </pc:sldChg>
      <pc:sldChg chg="modTransition">
        <pc:chgData name="Luke Wang" userId="69b7a984b809f2c0" providerId="LiveId" clId="{37B4B11E-47CA-4D48-B230-F04865919324}" dt="2019-03-04T03:03:19.988" v="1769"/>
        <pc:sldMkLst>
          <pc:docMk/>
          <pc:sldMk cId="3423847682" sldId="331"/>
        </pc:sldMkLst>
      </pc:sldChg>
      <pc:sldChg chg="modTransition">
        <pc:chgData name="Luke Wang" userId="69b7a984b809f2c0" providerId="LiveId" clId="{37B4B11E-47CA-4D48-B230-F04865919324}" dt="2019-03-04T03:02:50.996" v="1765"/>
        <pc:sldMkLst>
          <pc:docMk/>
          <pc:sldMk cId="1398287660" sldId="333"/>
        </pc:sldMkLst>
      </pc:sldChg>
      <pc:sldChg chg="modTransition">
        <pc:chgData name="Luke Wang" userId="69b7a984b809f2c0" providerId="LiveId" clId="{37B4B11E-47CA-4D48-B230-F04865919324}" dt="2019-03-04T03:02:50.998" v="1767"/>
        <pc:sldMkLst>
          <pc:docMk/>
          <pc:sldMk cId="485714395" sldId="334"/>
        </pc:sldMkLst>
      </pc:sldChg>
      <pc:sldChg chg="modTransition">
        <pc:chgData name="Luke Wang" userId="69b7a984b809f2c0" providerId="LiveId" clId="{37B4B11E-47CA-4D48-B230-F04865919324}" dt="2019-03-04T02:50:39.958" v="1648"/>
        <pc:sldMkLst>
          <pc:docMk/>
          <pc:sldMk cId="2138209683" sldId="338"/>
        </pc:sldMkLst>
      </pc:sldChg>
      <pc:sldChg chg="modTransition">
        <pc:chgData name="Luke Wang" userId="69b7a984b809f2c0" providerId="LiveId" clId="{37B4B11E-47CA-4D48-B230-F04865919324}" dt="2019-03-04T02:50:40.963" v="1652"/>
        <pc:sldMkLst>
          <pc:docMk/>
          <pc:sldMk cId="1407269215" sldId="339"/>
        </pc:sldMkLst>
      </pc:sldChg>
      <pc:sldChg chg="modTransition">
        <pc:chgData name="Luke Wang" userId="69b7a984b809f2c0" providerId="LiveId" clId="{37B4B11E-47CA-4D48-B230-F04865919324}" dt="2019-03-04T02:52:11.203" v="1656"/>
        <pc:sldMkLst>
          <pc:docMk/>
          <pc:sldMk cId="209814693" sldId="340"/>
        </pc:sldMkLst>
      </pc:sldChg>
      <pc:sldChg chg="modTransition">
        <pc:chgData name="Luke Wang" userId="69b7a984b809f2c0" providerId="LiveId" clId="{37B4B11E-47CA-4D48-B230-F04865919324}" dt="2019-03-04T02:52:12.208" v="1660"/>
        <pc:sldMkLst>
          <pc:docMk/>
          <pc:sldMk cId="2313858829" sldId="341"/>
        </pc:sldMkLst>
      </pc:sldChg>
      <pc:sldChg chg="modTransition">
        <pc:chgData name="Luke Wang" userId="69b7a984b809f2c0" providerId="LiveId" clId="{37B4B11E-47CA-4D48-B230-F04865919324}" dt="2019-03-04T02:52:13.214" v="1664"/>
        <pc:sldMkLst>
          <pc:docMk/>
          <pc:sldMk cId="1221503478" sldId="343"/>
        </pc:sldMkLst>
      </pc:sldChg>
      <pc:sldChg chg="modTransition">
        <pc:chgData name="Luke Wang" userId="69b7a984b809f2c0" providerId="LiveId" clId="{37B4B11E-47CA-4D48-B230-F04865919324}" dt="2019-03-04T02:55:19.727" v="1672"/>
        <pc:sldMkLst>
          <pc:docMk/>
          <pc:sldMk cId="4163634503" sldId="345"/>
        </pc:sldMkLst>
      </pc:sldChg>
      <pc:sldChg chg="modSp modTransition">
        <pc:chgData name="Luke Wang" userId="69b7a984b809f2c0" providerId="LiveId" clId="{37B4B11E-47CA-4D48-B230-F04865919324}" dt="2019-03-04T02:56:06.893" v="1676"/>
        <pc:sldMkLst>
          <pc:docMk/>
          <pc:sldMk cId="2480353164" sldId="346"/>
        </pc:sldMkLst>
      </pc:sldChg>
      <pc:sldChg chg="modTransition">
        <pc:chgData name="Luke Wang" userId="69b7a984b809f2c0" providerId="LiveId" clId="{37B4B11E-47CA-4D48-B230-F04865919324}" dt="2019-03-04T02:57:37.112" v="1680"/>
        <pc:sldMkLst>
          <pc:docMk/>
          <pc:sldMk cId="2035529076" sldId="348"/>
        </pc:sldMkLst>
      </pc:sldChg>
      <pc:sldChg chg="modTransition">
        <pc:chgData name="Luke Wang" userId="69b7a984b809f2c0" providerId="LiveId" clId="{37B4B11E-47CA-4D48-B230-F04865919324}" dt="2019-03-04T02:57:53.195" v="1696"/>
        <pc:sldMkLst>
          <pc:docMk/>
          <pc:sldMk cId="613428000" sldId="351"/>
        </pc:sldMkLst>
      </pc:sldChg>
      <pc:sldChg chg="modTransition">
        <pc:chgData name="Luke Wang" userId="69b7a984b809f2c0" providerId="LiveId" clId="{37B4B11E-47CA-4D48-B230-F04865919324}" dt="2019-03-04T02:57:51.185" v="1692"/>
        <pc:sldMkLst>
          <pc:docMk/>
          <pc:sldMk cId="4260059877" sldId="352"/>
        </pc:sldMkLst>
      </pc:sldChg>
      <pc:sldChg chg="modTransition">
        <pc:chgData name="Luke Wang" userId="69b7a984b809f2c0" providerId="LiveId" clId="{37B4B11E-47CA-4D48-B230-F04865919324}" dt="2019-03-04T02:59:10.404" v="1708"/>
        <pc:sldMkLst>
          <pc:docMk/>
          <pc:sldMk cId="3804448970" sldId="355"/>
        </pc:sldMkLst>
      </pc:sldChg>
      <pc:sldChg chg="modTransition">
        <pc:chgData name="Luke Wang" userId="69b7a984b809f2c0" providerId="LiveId" clId="{37B4B11E-47CA-4D48-B230-F04865919324}" dt="2019-03-04T02:42:11.371" v="1358"/>
        <pc:sldMkLst>
          <pc:docMk/>
          <pc:sldMk cId="2288013960" sldId="364"/>
        </pc:sldMkLst>
      </pc:sldChg>
      <pc:sldChg chg="modSp modTransition">
        <pc:chgData name="Luke Wang" userId="69b7a984b809f2c0" providerId="LiveId" clId="{37B4B11E-47CA-4D48-B230-F04865919324}" dt="2019-03-04T02:59:36.471" v="1718"/>
        <pc:sldMkLst>
          <pc:docMk/>
          <pc:sldMk cId="637749632" sldId="365"/>
        </pc:sldMkLst>
      </pc:sldChg>
      <pc:sldChg chg="addSp delSp modSp add modTransition">
        <pc:chgData name="Luke Wang" userId="69b7a984b809f2c0" providerId="LiveId" clId="{37B4B11E-47CA-4D48-B230-F04865919324}" dt="2019-03-04T03:02:20.899" v="1749"/>
        <pc:sldMkLst>
          <pc:docMk/>
          <pc:sldMk cId="852242903" sldId="366"/>
        </pc:sldMkLst>
      </pc:sldChg>
      <pc:sldChg chg="add">
        <pc:chgData name="Luke Wang" userId="69b7a984b809f2c0" providerId="LiveId" clId="{37B4B11E-47CA-4D48-B230-F04865919324}" dt="2019-03-04T02:37:33.818" v="1227"/>
        <pc:sldMkLst>
          <pc:docMk/>
          <pc:sldMk cId="2539363365" sldId="367"/>
        </pc:sldMkLst>
      </pc:sldChg>
      <pc:sldChg chg="addSp delSp modSp add ord modTransition">
        <pc:chgData name="Luke Wang" userId="69b7a984b809f2c0" providerId="LiveId" clId="{37B4B11E-47CA-4D48-B230-F04865919324}" dt="2019-03-04T02:47:50.281" v="1549"/>
        <pc:sldMkLst>
          <pc:docMk/>
          <pc:sldMk cId="3191160207" sldId="368"/>
        </pc:sldMkLst>
      </pc:sldChg>
      <pc:sldChg chg="addSp modSp add modTransition">
        <pc:chgData name="Luke Wang" userId="69b7a984b809f2c0" providerId="LiveId" clId="{37B4B11E-47CA-4D48-B230-F04865919324}" dt="2019-03-04T02:45:28.550" v="1474"/>
        <pc:sldMkLst>
          <pc:docMk/>
          <pc:sldMk cId="2366860856" sldId="369"/>
        </pc:sldMkLst>
      </pc:sldChg>
      <pc:sldChg chg="modSp add modTransition">
        <pc:chgData name="Luke Wang" userId="69b7a984b809f2c0" providerId="LiveId" clId="{37B4B11E-47CA-4D48-B230-F04865919324}" dt="2019-03-04T02:50:29.928" v="1636"/>
        <pc:sldMkLst>
          <pc:docMk/>
          <pc:sldMk cId="4125717566" sldId="370"/>
        </pc:sldMkLst>
      </pc:sldChg>
      <pc:sldChg chg="addSp delSp modSp add modTransition">
        <pc:chgData name="Luke Wang" userId="69b7a984b809f2c0" providerId="LiveId" clId="{37B4B11E-47CA-4D48-B230-F04865919324}" dt="2019-03-04T02:50:26.918" v="1632"/>
        <pc:sldMkLst>
          <pc:docMk/>
          <pc:sldMk cId="5128122" sldId="371"/>
        </pc:sldMkLst>
      </pc:sldChg>
      <pc:sldChg chg="modSp add modTransition">
        <pc:chgData name="Luke Wang" userId="69b7a984b809f2c0" providerId="LiveId" clId="{37B4B11E-47CA-4D48-B230-F04865919324}" dt="2019-03-04T02:50:25.911" v="1628"/>
        <pc:sldMkLst>
          <pc:docMk/>
          <pc:sldMk cId="4086753081" sldId="372"/>
        </pc:sldMkLst>
      </pc:sldChg>
      <pc:sldChg chg="add">
        <pc:chgData name="Luke Wang" userId="69b7a984b809f2c0" providerId="LiveId" clId="{37B4B11E-47CA-4D48-B230-F04865919324}" dt="2019-03-04T02:46:06.549" v="1497"/>
        <pc:sldMkLst>
          <pc:docMk/>
          <pc:sldMk cId="4038811210" sldId="373"/>
        </pc:sldMkLst>
      </pc:sldChg>
      <pc:sldChg chg="add">
        <pc:chgData name="Luke Wang" userId="69b7a984b809f2c0" providerId="LiveId" clId="{37B4B11E-47CA-4D48-B230-F04865919324}" dt="2019-03-04T02:46:18.406" v="1507"/>
        <pc:sldMkLst>
          <pc:docMk/>
          <pc:sldMk cId="1995386503" sldId="374"/>
        </pc:sldMkLst>
      </pc:sldChg>
    </pc:docChg>
  </pc:docChgLst>
  <pc:docChgLst>
    <pc:chgData name="Luke Wang" userId="69b7a984b809f2c0" providerId="LiveId" clId="{6532F923-873B-4940-9595-C9645FB4BB0E}"/>
    <pc:docChg chg="custSel addSld delSld modSld">
      <pc:chgData name="Luke Wang" userId="69b7a984b809f2c0" providerId="LiveId" clId="{6532F923-873B-4940-9595-C9645FB4BB0E}" dt="2023-09-28T03:23:06.404" v="32"/>
      <pc:docMkLst>
        <pc:docMk/>
      </pc:docMkLst>
      <pc:sldChg chg="del">
        <pc:chgData name="Luke Wang" userId="69b7a984b809f2c0" providerId="LiveId" clId="{6532F923-873B-4940-9595-C9645FB4BB0E}" dt="2023-09-28T03:01:19.420" v="2" actId="47"/>
        <pc:sldMkLst>
          <pc:docMk/>
          <pc:sldMk cId="1168491320" sldId="258"/>
        </pc:sldMkLst>
      </pc:sldChg>
      <pc:sldChg chg="delSp modSp mod">
        <pc:chgData name="Luke Wang" userId="69b7a984b809f2c0" providerId="LiveId" clId="{6532F923-873B-4940-9595-C9645FB4BB0E}" dt="2023-09-28T03:01:29.751" v="5" actId="166"/>
        <pc:sldMkLst>
          <pc:docMk/>
          <pc:sldMk cId="114269084" sldId="259"/>
        </pc:sldMkLst>
      </pc:sldChg>
      <pc:sldChg chg="modSp mod">
        <pc:chgData name="Luke Wang" userId="69b7a984b809f2c0" providerId="LiveId" clId="{6532F923-873B-4940-9595-C9645FB4BB0E}" dt="2023-09-28T03:23:06.404" v="32"/>
        <pc:sldMkLst>
          <pc:docMk/>
          <pc:sldMk cId="852242903" sldId="366"/>
        </pc:sldMkLst>
      </pc:sldChg>
      <pc:sldChg chg="addSp delSp modSp mod">
        <pc:chgData name="Luke Wang" userId="69b7a984b809f2c0" providerId="LiveId" clId="{6532F923-873B-4940-9595-C9645FB4BB0E}" dt="2023-09-28T03:14:22.278" v="19" actId="5793"/>
        <pc:sldMkLst>
          <pc:docMk/>
          <pc:sldMk cId="3908932445" sldId="381"/>
        </pc:sldMkLst>
      </pc:sldChg>
      <pc:sldChg chg="delSp del mod">
        <pc:chgData name="Luke Wang" userId="69b7a984b809f2c0" providerId="LiveId" clId="{6532F923-873B-4940-9595-C9645FB4BB0E}" dt="2023-09-28T03:14:29.587" v="21" actId="47"/>
        <pc:sldMkLst>
          <pc:docMk/>
          <pc:sldMk cId="1011587533" sldId="397"/>
        </pc:sldMkLst>
      </pc:sldChg>
      <pc:sldChg chg="addSp delSp modSp add mod setBg delDesignElem">
        <pc:chgData name="Luke Wang" userId="69b7a984b809f2c0" providerId="LiveId" clId="{6532F923-873B-4940-9595-C9645FB4BB0E}" dt="2023-09-28T03:16:35.462" v="28" actId="14100"/>
        <pc:sldMkLst>
          <pc:docMk/>
          <pc:sldMk cId="3468874081" sldId="3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B6E79-5906-4DF8-8D81-0533F33290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662B35-1394-4A56-883B-422B0904E01C}">
      <dgm:prSet/>
      <dgm:spPr/>
      <dgm:t>
        <a:bodyPr/>
        <a:lstStyle/>
        <a:p>
          <a:r>
            <a:rPr lang="zh-CN" dirty="0"/>
            <a:t>引论</a:t>
          </a:r>
          <a:endParaRPr lang="en-US" dirty="0"/>
        </a:p>
      </dgm:t>
    </dgm:pt>
    <dgm:pt modelId="{0FA775C3-0BD3-4D9A-8CF4-5AE255355A37}" type="parTrans" cxnId="{5E80F5F5-B7B7-4A3C-9EDC-AA4DFE6CF289}">
      <dgm:prSet/>
      <dgm:spPr/>
      <dgm:t>
        <a:bodyPr/>
        <a:lstStyle/>
        <a:p>
          <a:endParaRPr lang="en-US"/>
        </a:p>
      </dgm:t>
    </dgm:pt>
    <dgm:pt modelId="{3AD06E52-9172-4AF7-9999-581AA851310B}" type="sibTrans" cxnId="{5E80F5F5-B7B7-4A3C-9EDC-AA4DFE6CF289}">
      <dgm:prSet/>
      <dgm:spPr/>
      <dgm:t>
        <a:bodyPr/>
        <a:lstStyle/>
        <a:p>
          <a:endParaRPr lang="en-US"/>
        </a:p>
      </dgm:t>
    </dgm:pt>
    <dgm:pt modelId="{F6F32B4F-FC39-4C49-8B2E-6BDCA5748685}">
      <dgm:prSet/>
      <dgm:spPr/>
      <dgm:t>
        <a:bodyPr/>
        <a:lstStyle/>
        <a:p>
          <a:r>
            <a:rPr lang="zh-CN" dirty="0"/>
            <a:t>研究方法</a:t>
          </a:r>
          <a:endParaRPr lang="en-US" dirty="0"/>
        </a:p>
      </dgm:t>
    </dgm:pt>
    <dgm:pt modelId="{FED5D641-4086-47E5-BFE8-369E3DB01029}" type="parTrans" cxnId="{6207CD95-6447-411C-9759-F3CF2D6A5CC3}">
      <dgm:prSet/>
      <dgm:spPr/>
      <dgm:t>
        <a:bodyPr/>
        <a:lstStyle/>
        <a:p>
          <a:endParaRPr lang="en-US"/>
        </a:p>
      </dgm:t>
    </dgm:pt>
    <dgm:pt modelId="{B16C6CF7-B96F-41C1-92D2-68FACF7312A8}" type="sibTrans" cxnId="{6207CD95-6447-411C-9759-F3CF2D6A5CC3}">
      <dgm:prSet/>
      <dgm:spPr/>
      <dgm:t>
        <a:bodyPr/>
        <a:lstStyle/>
        <a:p>
          <a:endParaRPr lang="en-US"/>
        </a:p>
      </dgm:t>
    </dgm:pt>
    <dgm:pt modelId="{5299160C-903C-4A11-A360-5D076ABEBFA2}">
      <dgm:prSet/>
      <dgm:spPr/>
      <dgm:t>
        <a:bodyPr/>
        <a:lstStyle/>
        <a:p>
          <a:r>
            <a:rPr lang="zh-CN" dirty="0"/>
            <a:t>特质流派</a:t>
          </a:r>
          <a:endParaRPr lang="en-US" dirty="0"/>
        </a:p>
      </dgm:t>
    </dgm:pt>
    <dgm:pt modelId="{4D7F052B-2667-441B-BEE6-5BAECDC4A146}" type="parTrans" cxnId="{253A6EF0-898F-4196-8DB4-0D698ED07585}">
      <dgm:prSet/>
      <dgm:spPr/>
      <dgm:t>
        <a:bodyPr/>
        <a:lstStyle/>
        <a:p>
          <a:endParaRPr lang="en-US"/>
        </a:p>
      </dgm:t>
    </dgm:pt>
    <dgm:pt modelId="{80FD12E9-93DF-4C99-ADE1-811C806AE5AC}" type="sibTrans" cxnId="{253A6EF0-898F-4196-8DB4-0D698ED07585}">
      <dgm:prSet/>
      <dgm:spPr/>
      <dgm:t>
        <a:bodyPr/>
        <a:lstStyle/>
        <a:p>
          <a:endParaRPr lang="en-US"/>
        </a:p>
      </dgm:t>
    </dgm:pt>
    <dgm:pt modelId="{E4627112-2621-4DE5-9D31-C12BA1B8B180}">
      <dgm:prSet/>
      <dgm:spPr/>
      <dgm:t>
        <a:bodyPr/>
        <a:lstStyle/>
        <a:p>
          <a:r>
            <a:rPr lang="zh-CN" dirty="0"/>
            <a:t>生物学流派</a:t>
          </a:r>
          <a:endParaRPr lang="en-US" dirty="0"/>
        </a:p>
      </dgm:t>
    </dgm:pt>
    <dgm:pt modelId="{DF706C59-F1A7-49E3-8F16-3518373C6003}" type="parTrans" cxnId="{6E658853-19B3-4264-80B5-858DD0108CAD}">
      <dgm:prSet/>
      <dgm:spPr/>
      <dgm:t>
        <a:bodyPr/>
        <a:lstStyle/>
        <a:p>
          <a:endParaRPr lang="en-US"/>
        </a:p>
      </dgm:t>
    </dgm:pt>
    <dgm:pt modelId="{BFFFA654-6D4B-45E0-ADEB-3E92A81580C2}" type="sibTrans" cxnId="{6E658853-19B3-4264-80B5-858DD0108CAD}">
      <dgm:prSet/>
      <dgm:spPr/>
      <dgm:t>
        <a:bodyPr/>
        <a:lstStyle/>
        <a:p>
          <a:endParaRPr lang="en-US"/>
        </a:p>
      </dgm:t>
    </dgm:pt>
    <dgm:pt modelId="{85C9F200-DBC8-4A13-B09D-196A580EA559}">
      <dgm:prSet/>
      <dgm:spPr/>
      <dgm:t>
        <a:bodyPr/>
        <a:lstStyle/>
        <a:p>
          <a:r>
            <a:rPr lang="zh-CN" dirty="0"/>
            <a:t>精神分析</a:t>
          </a:r>
          <a:endParaRPr lang="en-US" dirty="0"/>
        </a:p>
      </dgm:t>
    </dgm:pt>
    <dgm:pt modelId="{C7E939FA-F224-4DCD-9677-4ADD9A76AB00}" type="parTrans" cxnId="{EDAAC67F-0D96-4154-91B7-39F358213DF2}">
      <dgm:prSet/>
      <dgm:spPr/>
      <dgm:t>
        <a:bodyPr/>
        <a:lstStyle/>
        <a:p>
          <a:endParaRPr lang="en-US"/>
        </a:p>
      </dgm:t>
    </dgm:pt>
    <dgm:pt modelId="{95D86A6F-A956-4522-8A3A-B1906BC3D6AC}" type="sibTrans" cxnId="{EDAAC67F-0D96-4154-91B7-39F358213DF2}">
      <dgm:prSet/>
      <dgm:spPr/>
      <dgm:t>
        <a:bodyPr/>
        <a:lstStyle/>
        <a:p>
          <a:endParaRPr lang="en-US"/>
        </a:p>
      </dgm:t>
    </dgm:pt>
    <dgm:pt modelId="{C201B65B-9157-4F90-9E25-4DD4D3B5854A}">
      <dgm:prSet/>
      <dgm:spPr/>
      <dgm:t>
        <a:bodyPr/>
        <a:lstStyle/>
        <a:p>
          <a:r>
            <a:rPr lang="zh-CN" dirty="0"/>
            <a:t>人本主义</a:t>
          </a:r>
          <a:endParaRPr lang="en-US" dirty="0"/>
        </a:p>
      </dgm:t>
    </dgm:pt>
    <dgm:pt modelId="{8CD26C02-6C3D-4CB4-A1D0-21C98431C560}" type="parTrans" cxnId="{C90DB2A2-D843-4075-B85F-6CBD0449FDE2}">
      <dgm:prSet/>
      <dgm:spPr/>
      <dgm:t>
        <a:bodyPr/>
        <a:lstStyle/>
        <a:p>
          <a:endParaRPr lang="en-US"/>
        </a:p>
      </dgm:t>
    </dgm:pt>
    <dgm:pt modelId="{3B8B747A-09CB-4D2A-8B84-F4E0E0CD5D06}" type="sibTrans" cxnId="{C90DB2A2-D843-4075-B85F-6CBD0449FDE2}">
      <dgm:prSet/>
      <dgm:spPr/>
      <dgm:t>
        <a:bodyPr/>
        <a:lstStyle/>
        <a:p>
          <a:endParaRPr lang="en-US"/>
        </a:p>
      </dgm:t>
    </dgm:pt>
    <dgm:pt modelId="{3F6B5709-4368-496E-A336-439231B977AC}">
      <dgm:prSet/>
      <dgm:spPr/>
      <dgm:t>
        <a:bodyPr/>
        <a:lstStyle/>
        <a:p>
          <a:r>
            <a:rPr lang="zh-CN" dirty="0"/>
            <a:t>人格过程</a:t>
          </a:r>
          <a:endParaRPr lang="en-US" dirty="0"/>
        </a:p>
      </dgm:t>
    </dgm:pt>
    <dgm:pt modelId="{48E1011E-25CC-4F00-ABE0-A3699BF5443C}" type="parTrans" cxnId="{69C708ED-393D-485B-82F9-1BD0EF72C687}">
      <dgm:prSet/>
      <dgm:spPr/>
      <dgm:t>
        <a:bodyPr/>
        <a:lstStyle/>
        <a:p>
          <a:endParaRPr lang="en-US"/>
        </a:p>
      </dgm:t>
    </dgm:pt>
    <dgm:pt modelId="{94EF1779-6D58-4FB8-AB0E-3FA71B0E4373}" type="sibTrans" cxnId="{69C708ED-393D-485B-82F9-1BD0EF72C687}">
      <dgm:prSet/>
      <dgm:spPr/>
      <dgm:t>
        <a:bodyPr/>
        <a:lstStyle/>
        <a:p>
          <a:endParaRPr lang="en-US"/>
        </a:p>
      </dgm:t>
    </dgm:pt>
    <dgm:pt modelId="{70D1278D-F302-400E-890A-88BCDCFD8B9C}">
      <dgm:prSet/>
      <dgm:spPr/>
      <dgm:t>
        <a:bodyPr/>
        <a:lstStyle/>
        <a:p>
          <a:r>
            <a:rPr lang="zh-CN" dirty="0"/>
            <a:t>自我</a:t>
          </a:r>
          <a:endParaRPr lang="en-US" dirty="0"/>
        </a:p>
      </dgm:t>
    </dgm:pt>
    <dgm:pt modelId="{D0EC2F25-BDB6-4CCC-A580-753B859492F2}" type="parTrans" cxnId="{B19D516A-090A-4C5D-9440-4A1BCAF3EF52}">
      <dgm:prSet/>
      <dgm:spPr/>
      <dgm:t>
        <a:bodyPr/>
        <a:lstStyle/>
        <a:p>
          <a:endParaRPr lang="en-US"/>
        </a:p>
      </dgm:t>
    </dgm:pt>
    <dgm:pt modelId="{9A0C690B-7116-4D77-B631-7C719D302D74}" type="sibTrans" cxnId="{B19D516A-090A-4C5D-9440-4A1BCAF3EF52}">
      <dgm:prSet/>
      <dgm:spPr/>
      <dgm:t>
        <a:bodyPr/>
        <a:lstStyle/>
        <a:p>
          <a:endParaRPr lang="en-US"/>
        </a:p>
      </dgm:t>
    </dgm:pt>
    <dgm:pt modelId="{800F9187-A4DD-410A-8844-2BEC1F8968B7}">
      <dgm:prSet/>
      <dgm:spPr/>
      <dgm:t>
        <a:bodyPr/>
        <a:lstStyle/>
        <a:p>
          <a:r>
            <a:rPr lang="zh-CN" altLang="en-US" dirty="0"/>
            <a:t>文化差异</a:t>
          </a:r>
          <a:endParaRPr lang="en-US" dirty="0"/>
        </a:p>
      </dgm:t>
    </dgm:pt>
    <dgm:pt modelId="{14821B7F-C600-4B2E-87E7-13A9BD7409DD}" type="parTrans" cxnId="{B7BE8F2D-BF8C-4B39-BA55-07C49233DC61}">
      <dgm:prSet/>
      <dgm:spPr/>
      <dgm:t>
        <a:bodyPr/>
        <a:lstStyle/>
        <a:p>
          <a:endParaRPr lang="zh-CN" altLang="en-US"/>
        </a:p>
      </dgm:t>
    </dgm:pt>
    <dgm:pt modelId="{B44B79DF-1F1A-45C1-B92B-6D290C5609BE}" type="sibTrans" cxnId="{B7BE8F2D-BF8C-4B39-BA55-07C49233DC61}">
      <dgm:prSet/>
      <dgm:spPr/>
      <dgm:t>
        <a:bodyPr/>
        <a:lstStyle/>
        <a:p>
          <a:endParaRPr lang="zh-CN" altLang="en-US"/>
        </a:p>
      </dgm:t>
    </dgm:pt>
    <dgm:pt modelId="{4B163E89-71D2-4628-9978-7564A4D483F2}">
      <dgm:prSet/>
      <dgm:spPr/>
      <dgm:t>
        <a:bodyPr/>
        <a:lstStyle/>
        <a:p>
          <a:r>
            <a:rPr lang="zh-CN" altLang="en-US" dirty="0"/>
            <a:t>应用人格心理学</a:t>
          </a:r>
          <a:endParaRPr lang="en-US" dirty="0"/>
        </a:p>
      </dgm:t>
    </dgm:pt>
    <dgm:pt modelId="{64D6F7B1-182B-4E56-833C-A0B295C29474}" type="parTrans" cxnId="{2BDF023C-F708-4F01-994E-B7072F677DD9}">
      <dgm:prSet/>
      <dgm:spPr/>
      <dgm:t>
        <a:bodyPr/>
        <a:lstStyle/>
        <a:p>
          <a:endParaRPr lang="zh-CN" altLang="en-US"/>
        </a:p>
      </dgm:t>
    </dgm:pt>
    <dgm:pt modelId="{F1A5721B-FE7F-4572-AB64-D8B32CBCFFA4}" type="sibTrans" cxnId="{2BDF023C-F708-4F01-994E-B7072F677DD9}">
      <dgm:prSet/>
      <dgm:spPr/>
      <dgm:t>
        <a:bodyPr/>
        <a:lstStyle/>
        <a:p>
          <a:endParaRPr lang="zh-CN" altLang="en-US"/>
        </a:p>
      </dgm:t>
    </dgm:pt>
    <dgm:pt modelId="{03385213-F87E-4719-85D1-70B1CA7F4130}">
      <dgm:prSet/>
      <dgm:spPr/>
      <dgm:t>
        <a:bodyPr/>
        <a:lstStyle/>
        <a:p>
          <a:r>
            <a:rPr lang="zh-CN" altLang="en-US" dirty="0"/>
            <a:t>第三部分 专题</a:t>
          </a:r>
          <a:endParaRPr lang="en-US" dirty="0"/>
        </a:p>
      </dgm:t>
    </dgm:pt>
    <dgm:pt modelId="{B2B925B8-A5B3-40D8-9AE9-1DB0552A9708}" type="parTrans" cxnId="{8F925995-2D87-4397-9ABC-D95C19AEFB4E}">
      <dgm:prSet/>
      <dgm:spPr/>
      <dgm:t>
        <a:bodyPr/>
        <a:lstStyle/>
        <a:p>
          <a:endParaRPr lang="zh-CN" altLang="en-US"/>
        </a:p>
      </dgm:t>
    </dgm:pt>
    <dgm:pt modelId="{9946A804-49E3-4905-8668-4920AABE267D}" type="sibTrans" cxnId="{8F925995-2D87-4397-9ABC-D95C19AEFB4E}">
      <dgm:prSet/>
      <dgm:spPr/>
      <dgm:t>
        <a:bodyPr/>
        <a:lstStyle/>
        <a:p>
          <a:endParaRPr lang="zh-CN" altLang="en-US"/>
        </a:p>
      </dgm:t>
    </dgm:pt>
    <dgm:pt modelId="{15A07324-8B7A-47B7-AE8C-558F328E05F9}">
      <dgm:prSet/>
      <dgm:spPr/>
      <dgm:t>
        <a:bodyPr/>
        <a:lstStyle/>
        <a:p>
          <a:r>
            <a:rPr lang="zh-CN" altLang="en-US" dirty="0"/>
            <a:t>行为主义</a:t>
          </a:r>
          <a:endParaRPr lang="en-US" dirty="0"/>
        </a:p>
      </dgm:t>
    </dgm:pt>
    <dgm:pt modelId="{205C9A49-9301-4B53-A012-8D9AFF5FB1FE}" type="parTrans" cxnId="{5055D2DB-5DDE-48A4-A542-353BA6979487}">
      <dgm:prSet/>
      <dgm:spPr/>
      <dgm:t>
        <a:bodyPr/>
        <a:lstStyle/>
        <a:p>
          <a:endParaRPr lang="zh-CN" altLang="en-US"/>
        </a:p>
      </dgm:t>
    </dgm:pt>
    <dgm:pt modelId="{7E64F5DF-22A7-47BB-B4FB-77E492E397CB}" type="sibTrans" cxnId="{5055D2DB-5DDE-48A4-A542-353BA6979487}">
      <dgm:prSet/>
      <dgm:spPr/>
      <dgm:t>
        <a:bodyPr/>
        <a:lstStyle/>
        <a:p>
          <a:endParaRPr lang="zh-CN" altLang="en-US"/>
        </a:p>
      </dgm:t>
    </dgm:pt>
    <dgm:pt modelId="{0D567B61-859C-4FB3-9990-536E80966903}">
      <dgm:prSet/>
      <dgm:spPr/>
      <dgm:t>
        <a:bodyPr/>
        <a:lstStyle/>
        <a:p>
          <a:r>
            <a:rPr lang="zh-CN" altLang="en-US" dirty="0"/>
            <a:t>第二部分 主要流派</a:t>
          </a:r>
          <a:endParaRPr lang="en-US" dirty="0"/>
        </a:p>
      </dgm:t>
    </dgm:pt>
    <dgm:pt modelId="{702FCE2F-5F5B-4F2D-9720-6BF3ACAD53DD}" type="parTrans" cxnId="{4A1B9B66-A6E2-4D49-B2B4-200CB5DB3EEC}">
      <dgm:prSet/>
      <dgm:spPr/>
      <dgm:t>
        <a:bodyPr/>
        <a:lstStyle/>
        <a:p>
          <a:endParaRPr lang="zh-CN" altLang="en-US"/>
        </a:p>
      </dgm:t>
    </dgm:pt>
    <dgm:pt modelId="{5083BE9D-4CC5-4868-A7C3-6FC98AA232F6}" type="sibTrans" cxnId="{4A1B9B66-A6E2-4D49-B2B4-200CB5DB3EEC}">
      <dgm:prSet/>
      <dgm:spPr/>
      <dgm:t>
        <a:bodyPr/>
        <a:lstStyle/>
        <a:p>
          <a:endParaRPr lang="zh-CN" altLang="en-US"/>
        </a:p>
      </dgm:t>
    </dgm:pt>
    <dgm:pt modelId="{AF707901-DB32-4B55-99A4-5B0AEE5B8C85}">
      <dgm:prSet/>
      <dgm:spPr/>
      <dgm:t>
        <a:bodyPr/>
        <a:lstStyle/>
        <a:p>
          <a:r>
            <a:rPr lang="zh-CN" altLang="en-US" dirty="0"/>
            <a:t>第一部分 学科基础</a:t>
          </a:r>
          <a:endParaRPr lang="en-US" dirty="0"/>
        </a:p>
      </dgm:t>
    </dgm:pt>
    <dgm:pt modelId="{5E5EF10A-7A7F-4AAF-B8D6-06BFCDE2BF2D}" type="parTrans" cxnId="{89BEEF07-0C64-42D5-98AD-9B5E80950FAA}">
      <dgm:prSet/>
      <dgm:spPr/>
      <dgm:t>
        <a:bodyPr/>
        <a:lstStyle/>
        <a:p>
          <a:endParaRPr lang="zh-CN" altLang="en-US"/>
        </a:p>
      </dgm:t>
    </dgm:pt>
    <dgm:pt modelId="{21BD21C2-8E14-453D-965F-885BFFBCF2DF}" type="sibTrans" cxnId="{89BEEF07-0C64-42D5-98AD-9B5E80950FAA}">
      <dgm:prSet/>
      <dgm:spPr/>
      <dgm:t>
        <a:bodyPr/>
        <a:lstStyle/>
        <a:p>
          <a:endParaRPr lang="zh-CN" altLang="en-US"/>
        </a:p>
      </dgm:t>
    </dgm:pt>
    <dgm:pt modelId="{8491070D-F3FC-409C-A374-C7805D14633D}">
      <dgm:prSet/>
      <dgm:spPr/>
      <dgm:t>
        <a:bodyPr/>
        <a:lstStyle/>
        <a:p>
          <a:r>
            <a:rPr lang="zh-CN"/>
            <a:t>人格障碍</a:t>
          </a:r>
          <a:endParaRPr lang="en-US" dirty="0"/>
        </a:p>
      </dgm:t>
    </dgm:pt>
    <dgm:pt modelId="{9C28ABBA-2E35-4BCB-9721-06E5B1D9B5A5}" type="parTrans" cxnId="{4A42BDDA-1690-4099-B659-9D0A9A5C97DF}">
      <dgm:prSet/>
      <dgm:spPr/>
      <dgm:t>
        <a:bodyPr/>
        <a:lstStyle/>
        <a:p>
          <a:endParaRPr lang="zh-CN" altLang="en-US"/>
        </a:p>
      </dgm:t>
    </dgm:pt>
    <dgm:pt modelId="{D277151F-543C-453B-A24B-2B8C85C5E98B}" type="sibTrans" cxnId="{4A42BDDA-1690-4099-B659-9D0A9A5C97DF}">
      <dgm:prSet/>
      <dgm:spPr/>
      <dgm:t>
        <a:bodyPr/>
        <a:lstStyle/>
        <a:p>
          <a:endParaRPr lang="zh-CN" altLang="en-US"/>
        </a:p>
      </dgm:t>
    </dgm:pt>
    <dgm:pt modelId="{755705F3-FAD5-4A4A-9E37-09B0C9A8D117}" type="pres">
      <dgm:prSet presAssocID="{372B6E79-5906-4DF8-8D81-0533F332908A}" presName="linear" presStyleCnt="0">
        <dgm:presLayoutVars>
          <dgm:animLvl val="lvl"/>
          <dgm:resizeHandles val="exact"/>
        </dgm:presLayoutVars>
      </dgm:prSet>
      <dgm:spPr/>
    </dgm:pt>
    <dgm:pt modelId="{AD725CF3-AF3B-4CAC-9C79-DAF7967F5AB6}" type="pres">
      <dgm:prSet presAssocID="{AF707901-DB32-4B55-99A4-5B0AEE5B8C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E3E6FA-C430-41FD-88DB-768B62338D2C}" type="pres">
      <dgm:prSet presAssocID="{AF707901-DB32-4B55-99A4-5B0AEE5B8C85}" presName="childText" presStyleLbl="revTx" presStyleIdx="0" presStyleCnt="3">
        <dgm:presLayoutVars>
          <dgm:bulletEnabled val="1"/>
        </dgm:presLayoutVars>
      </dgm:prSet>
      <dgm:spPr/>
    </dgm:pt>
    <dgm:pt modelId="{4093343A-67DE-4B3C-A20D-4D6311E798D9}" type="pres">
      <dgm:prSet presAssocID="{0D567B61-859C-4FB3-9990-536E809669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BD275D-0D1F-48B8-A60E-A5FF37EE01F8}" type="pres">
      <dgm:prSet presAssocID="{0D567B61-859C-4FB3-9990-536E80966903}" presName="childText" presStyleLbl="revTx" presStyleIdx="1" presStyleCnt="3">
        <dgm:presLayoutVars>
          <dgm:bulletEnabled val="1"/>
        </dgm:presLayoutVars>
      </dgm:prSet>
      <dgm:spPr/>
    </dgm:pt>
    <dgm:pt modelId="{E9F7BBDE-686B-426C-B551-560BF7BE55C1}" type="pres">
      <dgm:prSet presAssocID="{03385213-F87E-4719-85D1-70B1CA7F41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1633F5-2F95-4879-9F5A-0FD4F0E7A061}" type="pres">
      <dgm:prSet presAssocID="{03385213-F87E-4719-85D1-70B1CA7F41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9BEEF07-0C64-42D5-98AD-9B5E80950FAA}" srcId="{372B6E79-5906-4DF8-8D81-0533F332908A}" destId="{AF707901-DB32-4B55-99A4-5B0AEE5B8C85}" srcOrd="0" destOrd="0" parTransId="{5E5EF10A-7A7F-4AAF-B8D6-06BFCDE2BF2D}" sibTransId="{21BD21C2-8E14-453D-965F-885BFFBCF2DF}"/>
    <dgm:cxn modelId="{17D8D11A-E475-499E-945D-860A0D28A266}" type="presOf" srcId="{5299160C-903C-4A11-A360-5D076ABEBFA2}" destId="{4FBD275D-0D1F-48B8-A60E-A5FF37EE01F8}" srcOrd="0" destOrd="0" presId="urn:microsoft.com/office/officeart/2005/8/layout/vList2"/>
    <dgm:cxn modelId="{B7BE8F2D-BF8C-4B39-BA55-07C49233DC61}" srcId="{03385213-F87E-4719-85D1-70B1CA7F4130}" destId="{800F9187-A4DD-410A-8844-2BEC1F8968B7}" srcOrd="2" destOrd="0" parTransId="{14821B7F-C600-4B2E-87E7-13A9BD7409DD}" sibTransId="{B44B79DF-1F1A-45C1-B92B-6D290C5609BE}"/>
    <dgm:cxn modelId="{A50A3B30-32B8-4386-952A-156998F9A060}" type="presOf" srcId="{C201B65B-9157-4F90-9E25-4DD4D3B5854A}" destId="{4FBD275D-0D1F-48B8-A60E-A5FF37EE01F8}" srcOrd="0" destOrd="3" presId="urn:microsoft.com/office/officeart/2005/8/layout/vList2"/>
    <dgm:cxn modelId="{539C493B-A222-45BC-86FB-F39077273765}" type="presOf" srcId="{15A07324-8B7A-47B7-AE8C-558F328E05F9}" destId="{4FBD275D-0D1F-48B8-A60E-A5FF37EE01F8}" srcOrd="0" destOrd="4" presId="urn:microsoft.com/office/officeart/2005/8/layout/vList2"/>
    <dgm:cxn modelId="{2BDF023C-F708-4F01-994E-B7072F677DD9}" srcId="{03385213-F87E-4719-85D1-70B1CA7F4130}" destId="{4B163E89-71D2-4628-9978-7564A4D483F2}" srcOrd="4" destOrd="0" parTransId="{64D6F7B1-182B-4E56-833C-A0B295C29474}" sibTransId="{F1A5721B-FE7F-4572-AB64-D8B32CBCFFA4}"/>
    <dgm:cxn modelId="{AB8BF664-C0DB-48AB-AF22-C7DD1776F3C7}" type="presOf" srcId="{372B6E79-5906-4DF8-8D81-0533F332908A}" destId="{755705F3-FAD5-4A4A-9E37-09B0C9A8D117}" srcOrd="0" destOrd="0" presId="urn:microsoft.com/office/officeart/2005/8/layout/vList2"/>
    <dgm:cxn modelId="{4A1B9B66-A6E2-4D49-B2B4-200CB5DB3EEC}" srcId="{372B6E79-5906-4DF8-8D81-0533F332908A}" destId="{0D567B61-859C-4FB3-9990-536E80966903}" srcOrd="1" destOrd="0" parTransId="{702FCE2F-5F5B-4F2D-9720-6BF3ACAD53DD}" sibTransId="{5083BE9D-4CC5-4868-A7C3-6FC98AA232F6}"/>
    <dgm:cxn modelId="{B1118E69-32E7-439C-9DFC-A06B6821D0B3}" type="presOf" srcId="{70D1278D-F302-400E-890A-88BCDCFD8B9C}" destId="{681633F5-2F95-4879-9F5A-0FD4F0E7A061}" srcOrd="0" destOrd="1" presId="urn:microsoft.com/office/officeart/2005/8/layout/vList2"/>
    <dgm:cxn modelId="{B19D516A-090A-4C5D-9440-4A1BCAF3EF52}" srcId="{03385213-F87E-4719-85D1-70B1CA7F4130}" destId="{70D1278D-F302-400E-890A-88BCDCFD8B9C}" srcOrd="1" destOrd="0" parTransId="{D0EC2F25-BDB6-4CCC-A580-753B859492F2}" sibTransId="{9A0C690B-7116-4D77-B631-7C719D302D74}"/>
    <dgm:cxn modelId="{6E658853-19B3-4264-80B5-858DD0108CAD}" srcId="{0D567B61-859C-4FB3-9990-536E80966903}" destId="{E4627112-2621-4DE5-9D31-C12BA1B8B180}" srcOrd="1" destOrd="0" parTransId="{DF706C59-F1A7-49E3-8F16-3518373C6003}" sibTransId="{BFFFA654-6D4B-45E0-ADEB-3E92A81580C2}"/>
    <dgm:cxn modelId="{8053227C-C0E8-4F61-929B-CFFD1E0E7630}" type="presOf" srcId="{800F9187-A4DD-410A-8844-2BEC1F8968B7}" destId="{681633F5-2F95-4879-9F5A-0FD4F0E7A061}" srcOrd="0" destOrd="2" presId="urn:microsoft.com/office/officeart/2005/8/layout/vList2"/>
    <dgm:cxn modelId="{13B5867D-486D-497A-8BEB-4EB8EB333521}" type="presOf" srcId="{95662B35-1394-4A56-883B-422B0904E01C}" destId="{55E3E6FA-C430-41FD-88DB-768B62338D2C}" srcOrd="0" destOrd="0" presId="urn:microsoft.com/office/officeart/2005/8/layout/vList2"/>
    <dgm:cxn modelId="{EDAAC67F-0D96-4154-91B7-39F358213DF2}" srcId="{0D567B61-859C-4FB3-9990-536E80966903}" destId="{85C9F200-DBC8-4A13-B09D-196A580EA559}" srcOrd="2" destOrd="0" parTransId="{C7E939FA-F224-4DCD-9677-4ADD9A76AB00}" sibTransId="{95D86A6F-A956-4522-8A3A-B1906BC3D6AC}"/>
    <dgm:cxn modelId="{7988C686-1538-413A-BB03-4E07E177405A}" type="presOf" srcId="{85C9F200-DBC8-4A13-B09D-196A580EA559}" destId="{4FBD275D-0D1F-48B8-A60E-A5FF37EE01F8}" srcOrd="0" destOrd="2" presId="urn:microsoft.com/office/officeart/2005/8/layout/vList2"/>
    <dgm:cxn modelId="{2B8C538C-1AFD-4F7A-A53A-C651B6341FA5}" type="presOf" srcId="{AF707901-DB32-4B55-99A4-5B0AEE5B8C85}" destId="{AD725CF3-AF3B-4CAC-9C79-DAF7967F5AB6}" srcOrd="0" destOrd="0" presId="urn:microsoft.com/office/officeart/2005/8/layout/vList2"/>
    <dgm:cxn modelId="{3E7BC494-03E0-41FE-B419-320A7DCB6147}" type="presOf" srcId="{8491070D-F3FC-409C-A374-C7805D14633D}" destId="{681633F5-2F95-4879-9F5A-0FD4F0E7A061}" srcOrd="0" destOrd="3" presId="urn:microsoft.com/office/officeart/2005/8/layout/vList2"/>
    <dgm:cxn modelId="{8F925995-2D87-4397-9ABC-D95C19AEFB4E}" srcId="{372B6E79-5906-4DF8-8D81-0533F332908A}" destId="{03385213-F87E-4719-85D1-70B1CA7F4130}" srcOrd="2" destOrd="0" parTransId="{B2B925B8-A5B3-40D8-9AE9-1DB0552A9708}" sibTransId="{9946A804-49E3-4905-8668-4920AABE267D}"/>
    <dgm:cxn modelId="{6207CD95-6447-411C-9759-F3CF2D6A5CC3}" srcId="{AF707901-DB32-4B55-99A4-5B0AEE5B8C85}" destId="{F6F32B4F-FC39-4C49-8B2E-6BDCA5748685}" srcOrd="1" destOrd="0" parTransId="{FED5D641-4086-47E5-BFE8-369E3DB01029}" sibTransId="{B16C6CF7-B96F-41C1-92D2-68FACF7312A8}"/>
    <dgm:cxn modelId="{DC33C797-EF7D-40D4-8EAE-94DB181C2E8F}" type="presOf" srcId="{0D567B61-859C-4FB3-9990-536E80966903}" destId="{4093343A-67DE-4B3C-A20D-4D6311E798D9}" srcOrd="0" destOrd="0" presId="urn:microsoft.com/office/officeart/2005/8/layout/vList2"/>
    <dgm:cxn modelId="{303A80A2-959A-46E7-B03D-20E6A8D3F59B}" type="presOf" srcId="{E4627112-2621-4DE5-9D31-C12BA1B8B180}" destId="{4FBD275D-0D1F-48B8-A60E-A5FF37EE01F8}" srcOrd="0" destOrd="1" presId="urn:microsoft.com/office/officeart/2005/8/layout/vList2"/>
    <dgm:cxn modelId="{C90DB2A2-D843-4075-B85F-6CBD0449FDE2}" srcId="{0D567B61-859C-4FB3-9990-536E80966903}" destId="{C201B65B-9157-4F90-9E25-4DD4D3B5854A}" srcOrd="3" destOrd="0" parTransId="{8CD26C02-6C3D-4CB4-A1D0-21C98431C560}" sibTransId="{3B8B747A-09CB-4D2A-8B84-F4E0E0CD5D06}"/>
    <dgm:cxn modelId="{BE8A92A5-9E79-4F25-9EF7-99C1F181BDF6}" type="presOf" srcId="{03385213-F87E-4719-85D1-70B1CA7F4130}" destId="{E9F7BBDE-686B-426C-B551-560BF7BE55C1}" srcOrd="0" destOrd="0" presId="urn:microsoft.com/office/officeart/2005/8/layout/vList2"/>
    <dgm:cxn modelId="{E955EDB3-65C5-4DCA-A3BE-AA8008FDA104}" type="presOf" srcId="{F6F32B4F-FC39-4C49-8B2E-6BDCA5748685}" destId="{55E3E6FA-C430-41FD-88DB-768B62338D2C}" srcOrd="0" destOrd="1" presId="urn:microsoft.com/office/officeart/2005/8/layout/vList2"/>
    <dgm:cxn modelId="{09C557D4-A1DA-4D8C-8B5D-8D9012B8F442}" type="presOf" srcId="{3F6B5709-4368-496E-A336-439231B977AC}" destId="{681633F5-2F95-4879-9F5A-0FD4F0E7A061}" srcOrd="0" destOrd="0" presId="urn:microsoft.com/office/officeart/2005/8/layout/vList2"/>
    <dgm:cxn modelId="{BDABDED7-AA50-416A-9C9D-3762203FD482}" type="presOf" srcId="{4B163E89-71D2-4628-9978-7564A4D483F2}" destId="{681633F5-2F95-4879-9F5A-0FD4F0E7A061}" srcOrd="0" destOrd="4" presId="urn:microsoft.com/office/officeart/2005/8/layout/vList2"/>
    <dgm:cxn modelId="{4A42BDDA-1690-4099-B659-9D0A9A5C97DF}" srcId="{03385213-F87E-4719-85D1-70B1CA7F4130}" destId="{8491070D-F3FC-409C-A374-C7805D14633D}" srcOrd="3" destOrd="0" parTransId="{9C28ABBA-2E35-4BCB-9721-06E5B1D9B5A5}" sibTransId="{D277151F-543C-453B-A24B-2B8C85C5E98B}"/>
    <dgm:cxn modelId="{5055D2DB-5DDE-48A4-A542-353BA6979487}" srcId="{0D567B61-859C-4FB3-9990-536E80966903}" destId="{15A07324-8B7A-47B7-AE8C-558F328E05F9}" srcOrd="4" destOrd="0" parTransId="{205C9A49-9301-4B53-A012-8D9AFF5FB1FE}" sibTransId="{7E64F5DF-22A7-47BB-B4FB-77E492E397CB}"/>
    <dgm:cxn modelId="{69C708ED-393D-485B-82F9-1BD0EF72C687}" srcId="{03385213-F87E-4719-85D1-70B1CA7F4130}" destId="{3F6B5709-4368-496E-A336-439231B977AC}" srcOrd="0" destOrd="0" parTransId="{48E1011E-25CC-4F00-ABE0-A3699BF5443C}" sibTransId="{94EF1779-6D58-4FB8-AB0E-3FA71B0E4373}"/>
    <dgm:cxn modelId="{253A6EF0-898F-4196-8DB4-0D698ED07585}" srcId="{0D567B61-859C-4FB3-9990-536E80966903}" destId="{5299160C-903C-4A11-A360-5D076ABEBFA2}" srcOrd="0" destOrd="0" parTransId="{4D7F052B-2667-441B-BEE6-5BAECDC4A146}" sibTransId="{80FD12E9-93DF-4C99-ADE1-811C806AE5AC}"/>
    <dgm:cxn modelId="{5E80F5F5-B7B7-4A3C-9EDC-AA4DFE6CF289}" srcId="{AF707901-DB32-4B55-99A4-5B0AEE5B8C85}" destId="{95662B35-1394-4A56-883B-422B0904E01C}" srcOrd="0" destOrd="0" parTransId="{0FA775C3-0BD3-4D9A-8CF4-5AE255355A37}" sibTransId="{3AD06E52-9172-4AF7-9999-581AA851310B}"/>
    <dgm:cxn modelId="{B42E69A0-B940-4898-9E75-47AFABCF6DBC}" type="presParOf" srcId="{755705F3-FAD5-4A4A-9E37-09B0C9A8D117}" destId="{AD725CF3-AF3B-4CAC-9C79-DAF7967F5AB6}" srcOrd="0" destOrd="0" presId="urn:microsoft.com/office/officeart/2005/8/layout/vList2"/>
    <dgm:cxn modelId="{41C1F14B-48B7-4777-9BC8-1292E30D45A2}" type="presParOf" srcId="{755705F3-FAD5-4A4A-9E37-09B0C9A8D117}" destId="{55E3E6FA-C430-41FD-88DB-768B62338D2C}" srcOrd="1" destOrd="0" presId="urn:microsoft.com/office/officeart/2005/8/layout/vList2"/>
    <dgm:cxn modelId="{6B7978FC-F1DF-44A1-8D13-D169F99E39C3}" type="presParOf" srcId="{755705F3-FAD5-4A4A-9E37-09B0C9A8D117}" destId="{4093343A-67DE-4B3C-A20D-4D6311E798D9}" srcOrd="2" destOrd="0" presId="urn:microsoft.com/office/officeart/2005/8/layout/vList2"/>
    <dgm:cxn modelId="{A31C77F2-8C36-4800-85B2-CDEA3AFDA9F1}" type="presParOf" srcId="{755705F3-FAD5-4A4A-9E37-09B0C9A8D117}" destId="{4FBD275D-0D1F-48B8-A60E-A5FF37EE01F8}" srcOrd="3" destOrd="0" presId="urn:microsoft.com/office/officeart/2005/8/layout/vList2"/>
    <dgm:cxn modelId="{F393C98D-2AC0-40B2-8AFA-4EB6918927CF}" type="presParOf" srcId="{755705F3-FAD5-4A4A-9E37-09B0C9A8D117}" destId="{E9F7BBDE-686B-426C-B551-560BF7BE55C1}" srcOrd="4" destOrd="0" presId="urn:microsoft.com/office/officeart/2005/8/layout/vList2"/>
    <dgm:cxn modelId="{9630E9F1-AAA2-41BC-A63A-83E7D3511C26}" type="presParOf" srcId="{755705F3-FAD5-4A4A-9E37-09B0C9A8D117}" destId="{681633F5-2F95-4879-9F5A-0FD4F0E7A06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BEFE2D-1BC0-422F-AA8F-795C301AC79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1AED1A-4A30-43CD-85BD-B127F249EED5}">
      <dgm:prSet/>
      <dgm:spPr/>
      <dgm:t>
        <a:bodyPr/>
        <a:lstStyle/>
        <a:p>
          <a:r>
            <a:rPr lang="zh-CN"/>
            <a:t>李克特式量表（</a:t>
          </a:r>
          <a:r>
            <a:rPr lang="en-US"/>
            <a:t>Likert-like scale</a:t>
          </a:r>
          <a:r>
            <a:rPr lang="zh-CN"/>
            <a:t>）</a:t>
          </a:r>
          <a:endParaRPr lang="en-US"/>
        </a:p>
      </dgm:t>
    </dgm:pt>
    <dgm:pt modelId="{F61C031E-1FDD-472A-9801-31A7E01B0312}" type="parTrans" cxnId="{6C0BAFE2-24CF-47D8-8DEF-8B6BA4FB39EA}">
      <dgm:prSet/>
      <dgm:spPr/>
      <dgm:t>
        <a:bodyPr/>
        <a:lstStyle/>
        <a:p>
          <a:endParaRPr lang="en-US"/>
        </a:p>
      </dgm:t>
    </dgm:pt>
    <dgm:pt modelId="{082BAE75-F065-4A8C-9135-57FA7924FC92}" type="sibTrans" cxnId="{6C0BAFE2-24CF-47D8-8DEF-8B6BA4FB39EA}">
      <dgm:prSet/>
      <dgm:spPr/>
      <dgm:t>
        <a:bodyPr/>
        <a:lstStyle/>
        <a:p>
          <a:endParaRPr lang="en-US"/>
        </a:p>
      </dgm:t>
    </dgm:pt>
    <dgm:pt modelId="{8322E9D9-8EF9-4A04-A77F-9EA3A77AF1AF}">
      <dgm:prSet/>
      <dgm:spPr/>
      <dgm:t>
        <a:bodyPr/>
        <a:lstStyle/>
        <a:p>
          <a:r>
            <a:rPr lang="zh-CN" dirty="0"/>
            <a:t>例：“我是一个外向的人” 非常不同意  </a:t>
          </a:r>
          <a:r>
            <a:rPr lang="en-US" dirty="0"/>
            <a:t>1  2  3  4  5  6  7 </a:t>
          </a:r>
          <a:r>
            <a:rPr lang="zh-CN" dirty="0"/>
            <a:t>非常同意</a:t>
          </a:r>
          <a:endParaRPr lang="en-US" dirty="0"/>
        </a:p>
      </dgm:t>
    </dgm:pt>
    <dgm:pt modelId="{9D4F7368-D4AB-4D1A-A00E-046A32573948}" type="parTrans" cxnId="{35402200-C46E-481E-B904-D1C959D53617}">
      <dgm:prSet/>
      <dgm:spPr/>
      <dgm:t>
        <a:bodyPr/>
        <a:lstStyle/>
        <a:p>
          <a:endParaRPr lang="en-US"/>
        </a:p>
      </dgm:t>
    </dgm:pt>
    <dgm:pt modelId="{651D4908-A1BD-43D6-A807-BA12F40F6157}" type="sibTrans" cxnId="{35402200-C46E-481E-B904-D1C959D53617}">
      <dgm:prSet/>
      <dgm:spPr/>
      <dgm:t>
        <a:bodyPr/>
        <a:lstStyle/>
        <a:p>
          <a:endParaRPr lang="en-US"/>
        </a:p>
      </dgm:t>
    </dgm:pt>
    <dgm:pt modelId="{3E8F8C36-4BA3-4BB9-96B5-A89ED50E5982}">
      <dgm:prSet/>
      <dgm:spPr/>
      <dgm:t>
        <a:bodyPr/>
        <a:lstStyle/>
        <a:p>
          <a:r>
            <a:rPr lang="zh-CN"/>
            <a:t>通常为</a:t>
          </a:r>
          <a:r>
            <a:rPr lang="en-US"/>
            <a:t>5</a:t>
          </a:r>
          <a:r>
            <a:rPr lang="zh-CN"/>
            <a:t>或</a:t>
          </a:r>
          <a:r>
            <a:rPr lang="en-US"/>
            <a:t>7</a:t>
          </a:r>
          <a:r>
            <a:rPr lang="zh-CN"/>
            <a:t>点</a:t>
          </a:r>
          <a:endParaRPr lang="en-US"/>
        </a:p>
      </dgm:t>
    </dgm:pt>
    <dgm:pt modelId="{82CFD909-DFCC-4747-A973-A32E63C34D23}" type="parTrans" cxnId="{96591088-518F-4197-95AB-2155B3617BE5}">
      <dgm:prSet/>
      <dgm:spPr/>
      <dgm:t>
        <a:bodyPr/>
        <a:lstStyle/>
        <a:p>
          <a:endParaRPr lang="en-US"/>
        </a:p>
      </dgm:t>
    </dgm:pt>
    <dgm:pt modelId="{77F810C9-EF24-48D4-A4B9-F0E006AB98C5}" type="sibTrans" cxnId="{96591088-518F-4197-95AB-2155B3617BE5}">
      <dgm:prSet/>
      <dgm:spPr/>
      <dgm:t>
        <a:bodyPr/>
        <a:lstStyle/>
        <a:p>
          <a:endParaRPr lang="en-US"/>
        </a:p>
      </dgm:t>
    </dgm:pt>
    <dgm:pt modelId="{3523BF9F-06E1-4AC2-B0F9-712CC00F8E70}">
      <dgm:prSet/>
      <dgm:spPr/>
      <dgm:t>
        <a:bodyPr/>
        <a:lstStyle/>
        <a:p>
          <a:r>
            <a:rPr lang="zh-CN"/>
            <a:t>迫选式（</a:t>
          </a:r>
          <a:r>
            <a:rPr lang="en-US"/>
            <a:t>forced choice</a:t>
          </a:r>
          <a:r>
            <a:rPr lang="zh-CN"/>
            <a:t>）问题，常见的包括：</a:t>
          </a:r>
          <a:endParaRPr lang="en-US"/>
        </a:p>
      </dgm:t>
    </dgm:pt>
    <dgm:pt modelId="{284CACF9-7EF8-47E7-97E2-6A44018AB6D6}" type="parTrans" cxnId="{F2EAF072-2378-48D8-AD5F-A7A1BF49B436}">
      <dgm:prSet/>
      <dgm:spPr/>
      <dgm:t>
        <a:bodyPr/>
        <a:lstStyle/>
        <a:p>
          <a:endParaRPr lang="en-US"/>
        </a:p>
      </dgm:t>
    </dgm:pt>
    <dgm:pt modelId="{3C9C698F-B139-4C14-AC17-AA614641299C}" type="sibTrans" cxnId="{F2EAF072-2378-48D8-AD5F-A7A1BF49B436}">
      <dgm:prSet/>
      <dgm:spPr/>
      <dgm:t>
        <a:bodyPr/>
        <a:lstStyle/>
        <a:p>
          <a:endParaRPr lang="en-US"/>
        </a:p>
      </dgm:t>
    </dgm:pt>
    <dgm:pt modelId="{37D61316-F2E8-4DB4-860D-3C38AE417527}">
      <dgm:prSet/>
      <dgm:spPr/>
      <dgm:t>
        <a:bodyPr/>
        <a:lstStyle/>
        <a:p>
          <a:r>
            <a:rPr lang="zh-CN"/>
            <a:t>不含中点的量表，如</a:t>
          </a:r>
          <a:r>
            <a:rPr lang="en-US"/>
            <a:t>6</a:t>
          </a:r>
          <a:r>
            <a:rPr lang="zh-CN"/>
            <a:t>点</a:t>
          </a:r>
          <a:endParaRPr lang="en-US"/>
        </a:p>
      </dgm:t>
    </dgm:pt>
    <dgm:pt modelId="{D0EB95C6-4E94-49F6-AB5F-E8917FB0DA6E}" type="parTrans" cxnId="{7E3EBE1C-8DD9-4763-A0D6-BC4E268D4C79}">
      <dgm:prSet/>
      <dgm:spPr/>
      <dgm:t>
        <a:bodyPr/>
        <a:lstStyle/>
        <a:p>
          <a:endParaRPr lang="en-US"/>
        </a:p>
      </dgm:t>
    </dgm:pt>
    <dgm:pt modelId="{9A2AB1A0-73A3-4D59-AB19-79C9FBDC083A}" type="sibTrans" cxnId="{7E3EBE1C-8DD9-4763-A0D6-BC4E268D4C79}">
      <dgm:prSet/>
      <dgm:spPr/>
      <dgm:t>
        <a:bodyPr/>
        <a:lstStyle/>
        <a:p>
          <a:endParaRPr lang="en-US"/>
        </a:p>
      </dgm:t>
    </dgm:pt>
    <dgm:pt modelId="{6B61D575-3FAA-4F10-A72D-474227EED30A}">
      <dgm:prSet/>
      <dgm:spPr/>
      <dgm:t>
        <a:bodyPr/>
        <a:lstStyle/>
        <a:p>
          <a:r>
            <a:rPr lang="zh-CN"/>
            <a:t>从</a:t>
          </a:r>
          <a:r>
            <a:rPr lang="en-US"/>
            <a:t>2</a:t>
          </a:r>
          <a:r>
            <a:rPr lang="zh-CN"/>
            <a:t>个陈述中选一个</a:t>
          </a:r>
          <a:endParaRPr lang="en-US"/>
        </a:p>
      </dgm:t>
    </dgm:pt>
    <dgm:pt modelId="{E539A70A-C02D-4DD6-A73D-785669F2C217}" type="parTrans" cxnId="{16D1E4FC-7BC5-4144-BC91-5996952256CF}">
      <dgm:prSet/>
      <dgm:spPr/>
      <dgm:t>
        <a:bodyPr/>
        <a:lstStyle/>
        <a:p>
          <a:endParaRPr lang="en-US"/>
        </a:p>
      </dgm:t>
    </dgm:pt>
    <dgm:pt modelId="{EC786DE9-1E67-44BE-B0E7-C691C98CC9C7}" type="sibTrans" cxnId="{16D1E4FC-7BC5-4144-BC91-5996952256CF}">
      <dgm:prSet/>
      <dgm:spPr/>
      <dgm:t>
        <a:bodyPr/>
        <a:lstStyle/>
        <a:p>
          <a:endParaRPr lang="en-US"/>
        </a:p>
      </dgm:t>
    </dgm:pt>
    <dgm:pt modelId="{0093ADF0-54EF-4956-93EE-7DBA552A9B6C}" type="pres">
      <dgm:prSet presAssocID="{2ABEFE2D-1BC0-422F-AA8F-795C301AC79E}" presName="linear" presStyleCnt="0">
        <dgm:presLayoutVars>
          <dgm:dir/>
          <dgm:animLvl val="lvl"/>
          <dgm:resizeHandles val="exact"/>
        </dgm:presLayoutVars>
      </dgm:prSet>
      <dgm:spPr/>
    </dgm:pt>
    <dgm:pt modelId="{FAC63DF6-5627-4EFF-964F-5F8298DD125E}" type="pres">
      <dgm:prSet presAssocID="{211AED1A-4A30-43CD-85BD-B127F249EED5}" presName="parentLin" presStyleCnt="0"/>
      <dgm:spPr/>
    </dgm:pt>
    <dgm:pt modelId="{5A1292F8-5DCD-4FE7-BF33-B3C080AC1146}" type="pres">
      <dgm:prSet presAssocID="{211AED1A-4A30-43CD-85BD-B127F249EED5}" presName="parentLeftMargin" presStyleLbl="node1" presStyleIdx="0" presStyleCnt="2"/>
      <dgm:spPr/>
    </dgm:pt>
    <dgm:pt modelId="{09980A8F-0933-400E-A3ED-F91EA03F6429}" type="pres">
      <dgm:prSet presAssocID="{211AED1A-4A30-43CD-85BD-B127F249EED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931434-657E-4386-A8B5-8F151B1CDFA6}" type="pres">
      <dgm:prSet presAssocID="{211AED1A-4A30-43CD-85BD-B127F249EED5}" presName="negativeSpace" presStyleCnt="0"/>
      <dgm:spPr/>
    </dgm:pt>
    <dgm:pt modelId="{5E4543A7-DC4B-4BDC-BB55-A58D6D3D2912}" type="pres">
      <dgm:prSet presAssocID="{211AED1A-4A30-43CD-85BD-B127F249EED5}" presName="childText" presStyleLbl="conFgAcc1" presStyleIdx="0" presStyleCnt="2">
        <dgm:presLayoutVars>
          <dgm:bulletEnabled val="1"/>
        </dgm:presLayoutVars>
      </dgm:prSet>
      <dgm:spPr/>
    </dgm:pt>
    <dgm:pt modelId="{FDA1FF99-A3CF-40FE-B13F-08A61B8272B0}" type="pres">
      <dgm:prSet presAssocID="{082BAE75-F065-4A8C-9135-57FA7924FC92}" presName="spaceBetweenRectangles" presStyleCnt="0"/>
      <dgm:spPr/>
    </dgm:pt>
    <dgm:pt modelId="{291270EE-8DB1-407D-BA3A-E52CB8B7CC44}" type="pres">
      <dgm:prSet presAssocID="{3523BF9F-06E1-4AC2-B0F9-712CC00F8E70}" presName="parentLin" presStyleCnt="0"/>
      <dgm:spPr/>
    </dgm:pt>
    <dgm:pt modelId="{8A5AE183-9C32-4CEF-A17D-9EFF9811D7F7}" type="pres">
      <dgm:prSet presAssocID="{3523BF9F-06E1-4AC2-B0F9-712CC00F8E70}" presName="parentLeftMargin" presStyleLbl="node1" presStyleIdx="0" presStyleCnt="2"/>
      <dgm:spPr/>
    </dgm:pt>
    <dgm:pt modelId="{AA5E3FC9-1F66-422B-81C0-CD4CCE6ED0E2}" type="pres">
      <dgm:prSet presAssocID="{3523BF9F-06E1-4AC2-B0F9-712CC00F8E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D100BE-BC2E-44F5-A37F-CC022845CB5B}" type="pres">
      <dgm:prSet presAssocID="{3523BF9F-06E1-4AC2-B0F9-712CC00F8E70}" presName="negativeSpace" presStyleCnt="0"/>
      <dgm:spPr/>
    </dgm:pt>
    <dgm:pt modelId="{4C95896C-C587-4443-BF3A-AAC861312788}" type="pres">
      <dgm:prSet presAssocID="{3523BF9F-06E1-4AC2-B0F9-712CC00F8E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402200-C46E-481E-B904-D1C959D53617}" srcId="{211AED1A-4A30-43CD-85BD-B127F249EED5}" destId="{8322E9D9-8EF9-4A04-A77F-9EA3A77AF1AF}" srcOrd="0" destOrd="0" parTransId="{9D4F7368-D4AB-4D1A-A00E-046A32573948}" sibTransId="{651D4908-A1BD-43D6-A807-BA12F40F6157}"/>
    <dgm:cxn modelId="{7E3EBE1C-8DD9-4763-A0D6-BC4E268D4C79}" srcId="{3523BF9F-06E1-4AC2-B0F9-712CC00F8E70}" destId="{37D61316-F2E8-4DB4-860D-3C38AE417527}" srcOrd="0" destOrd="0" parTransId="{D0EB95C6-4E94-49F6-AB5F-E8917FB0DA6E}" sibTransId="{9A2AB1A0-73A3-4D59-AB19-79C9FBDC083A}"/>
    <dgm:cxn modelId="{CCF1A835-447A-4894-9632-1301830DBBC0}" type="presOf" srcId="{211AED1A-4A30-43CD-85BD-B127F249EED5}" destId="{09980A8F-0933-400E-A3ED-F91EA03F6429}" srcOrd="1" destOrd="0" presId="urn:microsoft.com/office/officeart/2005/8/layout/list1"/>
    <dgm:cxn modelId="{A728A15E-6608-4FE8-82FC-3B618358EE46}" type="presOf" srcId="{3523BF9F-06E1-4AC2-B0F9-712CC00F8E70}" destId="{8A5AE183-9C32-4CEF-A17D-9EFF9811D7F7}" srcOrd="0" destOrd="0" presId="urn:microsoft.com/office/officeart/2005/8/layout/list1"/>
    <dgm:cxn modelId="{53B54863-6B8A-40F4-8268-2C8E5E1DD5E4}" type="presOf" srcId="{3523BF9F-06E1-4AC2-B0F9-712CC00F8E70}" destId="{AA5E3FC9-1F66-422B-81C0-CD4CCE6ED0E2}" srcOrd="1" destOrd="0" presId="urn:microsoft.com/office/officeart/2005/8/layout/list1"/>
    <dgm:cxn modelId="{04F6C766-602D-43D1-84E9-E4F6C4834FE8}" type="presOf" srcId="{3E8F8C36-4BA3-4BB9-96B5-A89ED50E5982}" destId="{5E4543A7-DC4B-4BDC-BB55-A58D6D3D2912}" srcOrd="0" destOrd="1" presId="urn:microsoft.com/office/officeart/2005/8/layout/list1"/>
    <dgm:cxn modelId="{F2EAF072-2378-48D8-AD5F-A7A1BF49B436}" srcId="{2ABEFE2D-1BC0-422F-AA8F-795C301AC79E}" destId="{3523BF9F-06E1-4AC2-B0F9-712CC00F8E70}" srcOrd="1" destOrd="0" parTransId="{284CACF9-7EF8-47E7-97E2-6A44018AB6D6}" sibTransId="{3C9C698F-B139-4C14-AC17-AA614641299C}"/>
    <dgm:cxn modelId="{96591088-518F-4197-95AB-2155B3617BE5}" srcId="{211AED1A-4A30-43CD-85BD-B127F249EED5}" destId="{3E8F8C36-4BA3-4BB9-96B5-A89ED50E5982}" srcOrd="1" destOrd="0" parTransId="{82CFD909-DFCC-4747-A973-A32E63C34D23}" sibTransId="{77F810C9-EF24-48D4-A4B9-F0E006AB98C5}"/>
    <dgm:cxn modelId="{1333B8AC-396C-4F98-8422-1BEB3F71597A}" type="presOf" srcId="{8322E9D9-8EF9-4A04-A77F-9EA3A77AF1AF}" destId="{5E4543A7-DC4B-4BDC-BB55-A58D6D3D2912}" srcOrd="0" destOrd="0" presId="urn:microsoft.com/office/officeart/2005/8/layout/list1"/>
    <dgm:cxn modelId="{BA7011AF-2B66-4836-A16B-5B0605758F43}" type="presOf" srcId="{37D61316-F2E8-4DB4-860D-3C38AE417527}" destId="{4C95896C-C587-4443-BF3A-AAC861312788}" srcOrd="0" destOrd="0" presId="urn:microsoft.com/office/officeart/2005/8/layout/list1"/>
    <dgm:cxn modelId="{FCFA50B2-BC56-4222-AC3D-6376FB7AACA0}" type="presOf" srcId="{6B61D575-3FAA-4F10-A72D-474227EED30A}" destId="{4C95896C-C587-4443-BF3A-AAC861312788}" srcOrd="0" destOrd="1" presId="urn:microsoft.com/office/officeart/2005/8/layout/list1"/>
    <dgm:cxn modelId="{030EF4B2-0930-41FF-A1CD-5CB93828D5C0}" type="presOf" srcId="{211AED1A-4A30-43CD-85BD-B127F249EED5}" destId="{5A1292F8-5DCD-4FE7-BF33-B3C080AC1146}" srcOrd="0" destOrd="0" presId="urn:microsoft.com/office/officeart/2005/8/layout/list1"/>
    <dgm:cxn modelId="{6C0BAFE2-24CF-47D8-8DEF-8B6BA4FB39EA}" srcId="{2ABEFE2D-1BC0-422F-AA8F-795C301AC79E}" destId="{211AED1A-4A30-43CD-85BD-B127F249EED5}" srcOrd="0" destOrd="0" parTransId="{F61C031E-1FDD-472A-9801-31A7E01B0312}" sibTransId="{082BAE75-F065-4A8C-9135-57FA7924FC92}"/>
    <dgm:cxn modelId="{813151FA-5304-4B85-8344-E256A17A7BAC}" type="presOf" srcId="{2ABEFE2D-1BC0-422F-AA8F-795C301AC79E}" destId="{0093ADF0-54EF-4956-93EE-7DBA552A9B6C}" srcOrd="0" destOrd="0" presId="urn:microsoft.com/office/officeart/2005/8/layout/list1"/>
    <dgm:cxn modelId="{16D1E4FC-7BC5-4144-BC91-5996952256CF}" srcId="{3523BF9F-06E1-4AC2-B0F9-712CC00F8E70}" destId="{6B61D575-3FAA-4F10-A72D-474227EED30A}" srcOrd="1" destOrd="0" parTransId="{E539A70A-C02D-4DD6-A73D-785669F2C217}" sibTransId="{EC786DE9-1E67-44BE-B0E7-C691C98CC9C7}"/>
    <dgm:cxn modelId="{AFFD4AD6-6E36-4502-A135-AAFB54348B48}" type="presParOf" srcId="{0093ADF0-54EF-4956-93EE-7DBA552A9B6C}" destId="{FAC63DF6-5627-4EFF-964F-5F8298DD125E}" srcOrd="0" destOrd="0" presId="urn:microsoft.com/office/officeart/2005/8/layout/list1"/>
    <dgm:cxn modelId="{FB4ABA7A-A0F0-4BFC-8537-B95ECA645933}" type="presParOf" srcId="{FAC63DF6-5627-4EFF-964F-5F8298DD125E}" destId="{5A1292F8-5DCD-4FE7-BF33-B3C080AC1146}" srcOrd="0" destOrd="0" presId="urn:microsoft.com/office/officeart/2005/8/layout/list1"/>
    <dgm:cxn modelId="{A340B800-0EED-4C73-8EA5-3DCCEFE021AE}" type="presParOf" srcId="{FAC63DF6-5627-4EFF-964F-5F8298DD125E}" destId="{09980A8F-0933-400E-A3ED-F91EA03F6429}" srcOrd="1" destOrd="0" presId="urn:microsoft.com/office/officeart/2005/8/layout/list1"/>
    <dgm:cxn modelId="{0C737DAA-0FD3-4AD5-97F5-04AD559B77AC}" type="presParOf" srcId="{0093ADF0-54EF-4956-93EE-7DBA552A9B6C}" destId="{01931434-657E-4386-A8B5-8F151B1CDFA6}" srcOrd="1" destOrd="0" presId="urn:microsoft.com/office/officeart/2005/8/layout/list1"/>
    <dgm:cxn modelId="{F143D437-0BA4-4655-B7DE-E0EDAE314485}" type="presParOf" srcId="{0093ADF0-54EF-4956-93EE-7DBA552A9B6C}" destId="{5E4543A7-DC4B-4BDC-BB55-A58D6D3D2912}" srcOrd="2" destOrd="0" presId="urn:microsoft.com/office/officeart/2005/8/layout/list1"/>
    <dgm:cxn modelId="{9E36C671-0251-4BA3-B85E-ED9A4633AEAA}" type="presParOf" srcId="{0093ADF0-54EF-4956-93EE-7DBA552A9B6C}" destId="{FDA1FF99-A3CF-40FE-B13F-08A61B8272B0}" srcOrd="3" destOrd="0" presId="urn:microsoft.com/office/officeart/2005/8/layout/list1"/>
    <dgm:cxn modelId="{D32AFF13-006E-4D41-86B8-7631FA2FE11F}" type="presParOf" srcId="{0093ADF0-54EF-4956-93EE-7DBA552A9B6C}" destId="{291270EE-8DB1-407D-BA3A-E52CB8B7CC44}" srcOrd="4" destOrd="0" presId="urn:microsoft.com/office/officeart/2005/8/layout/list1"/>
    <dgm:cxn modelId="{3E925CE3-0595-4A83-B3CD-510DFEA552B6}" type="presParOf" srcId="{291270EE-8DB1-407D-BA3A-E52CB8B7CC44}" destId="{8A5AE183-9C32-4CEF-A17D-9EFF9811D7F7}" srcOrd="0" destOrd="0" presId="urn:microsoft.com/office/officeart/2005/8/layout/list1"/>
    <dgm:cxn modelId="{950113A2-6224-4C0A-BE4F-0D667AE9AF80}" type="presParOf" srcId="{291270EE-8DB1-407D-BA3A-E52CB8B7CC44}" destId="{AA5E3FC9-1F66-422B-81C0-CD4CCE6ED0E2}" srcOrd="1" destOrd="0" presId="urn:microsoft.com/office/officeart/2005/8/layout/list1"/>
    <dgm:cxn modelId="{D2FB35E0-49BE-4BAB-B4BC-ADDB010D8318}" type="presParOf" srcId="{0093ADF0-54EF-4956-93EE-7DBA552A9B6C}" destId="{4DD100BE-BC2E-44F5-A37F-CC022845CB5B}" srcOrd="5" destOrd="0" presId="urn:microsoft.com/office/officeart/2005/8/layout/list1"/>
    <dgm:cxn modelId="{40DE8CEB-6C14-4AB5-8740-E46745B30F5A}" type="presParOf" srcId="{0093ADF0-54EF-4956-93EE-7DBA552A9B6C}" destId="{4C95896C-C587-4443-BF3A-AAC8613127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5CF3-AF3B-4CAC-9C79-DAF7967F5AB6}">
      <dsp:nvSpPr>
        <dsp:cNvPr id="0" name=""/>
        <dsp:cNvSpPr/>
      </dsp:nvSpPr>
      <dsp:spPr>
        <a:xfrm>
          <a:off x="0" y="93189"/>
          <a:ext cx="6513603" cy="605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第一部分 学科基础</a:t>
          </a:r>
          <a:endParaRPr lang="en-US" sz="2300" kern="1200" dirty="0"/>
        </a:p>
      </dsp:txBody>
      <dsp:txXfrm>
        <a:off x="29557" y="122746"/>
        <a:ext cx="6454489" cy="546360"/>
      </dsp:txXfrm>
    </dsp:sp>
    <dsp:sp modelId="{55E3E6FA-C430-41FD-88DB-768B62338D2C}">
      <dsp:nvSpPr>
        <dsp:cNvPr id="0" name=""/>
        <dsp:cNvSpPr/>
      </dsp:nvSpPr>
      <dsp:spPr>
        <a:xfrm>
          <a:off x="0" y="698664"/>
          <a:ext cx="6513603" cy="69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引论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研究方法</a:t>
          </a:r>
          <a:endParaRPr lang="en-US" sz="1800" kern="1200" dirty="0"/>
        </a:p>
      </dsp:txBody>
      <dsp:txXfrm>
        <a:off x="0" y="698664"/>
        <a:ext cx="6513603" cy="690345"/>
      </dsp:txXfrm>
    </dsp:sp>
    <dsp:sp modelId="{4093343A-67DE-4B3C-A20D-4D6311E798D9}">
      <dsp:nvSpPr>
        <dsp:cNvPr id="0" name=""/>
        <dsp:cNvSpPr/>
      </dsp:nvSpPr>
      <dsp:spPr>
        <a:xfrm>
          <a:off x="0" y="1389009"/>
          <a:ext cx="6513603" cy="60547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第二部分 主要流派</a:t>
          </a:r>
          <a:endParaRPr lang="en-US" sz="2300" kern="1200" dirty="0"/>
        </a:p>
      </dsp:txBody>
      <dsp:txXfrm>
        <a:off x="29557" y="1418566"/>
        <a:ext cx="6454489" cy="546360"/>
      </dsp:txXfrm>
    </dsp:sp>
    <dsp:sp modelId="{4FBD275D-0D1F-48B8-A60E-A5FF37EE01F8}">
      <dsp:nvSpPr>
        <dsp:cNvPr id="0" name=""/>
        <dsp:cNvSpPr/>
      </dsp:nvSpPr>
      <dsp:spPr>
        <a:xfrm>
          <a:off x="0" y="1994484"/>
          <a:ext cx="6513603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特质流派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生物学流派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精神分析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人本主义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行为主义</a:t>
          </a:r>
          <a:endParaRPr lang="en-US" sz="1800" kern="1200" dirty="0"/>
        </a:p>
      </dsp:txBody>
      <dsp:txXfrm>
        <a:off x="0" y="1994484"/>
        <a:ext cx="6513603" cy="1713960"/>
      </dsp:txXfrm>
    </dsp:sp>
    <dsp:sp modelId="{E9F7BBDE-686B-426C-B551-560BF7BE55C1}">
      <dsp:nvSpPr>
        <dsp:cNvPr id="0" name=""/>
        <dsp:cNvSpPr/>
      </dsp:nvSpPr>
      <dsp:spPr>
        <a:xfrm>
          <a:off x="0" y="3708444"/>
          <a:ext cx="6513603" cy="605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第三部分 专题</a:t>
          </a:r>
          <a:endParaRPr lang="en-US" sz="2300" kern="1200" dirty="0"/>
        </a:p>
      </dsp:txBody>
      <dsp:txXfrm>
        <a:off x="29557" y="3738001"/>
        <a:ext cx="6454489" cy="546360"/>
      </dsp:txXfrm>
    </dsp:sp>
    <dsp:sp modelId="{681633F5-2F95-4879-9F5A-0FD4F0E7A061}">
      <dsp:nvSpPr>
        <dsp:cNvPr id="0" name=""/>
        <dsp:cNvSpPr/>
      </dsp:nvSpPr>
      <dsp:spPr>
        <a:xfrm>
          <a:off x="0" y="4313919"/>
          <a:ext cx="6513603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人格过程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 dirty="0"/>
            <a:t>自我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文化差异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/>
            <a:t>人格障碍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应用人格心理学</a:t>
          </a:r>
          <a:endParaRPr lang="en-US" sz="1800" kern="1200" dirty="0"/>
        </a:p>
      </dsp:txBody>
      <dsp:txXfrm>
        <a:off x="0" y="4313919"/>
        <a:ext cx="6513603" cy="1713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543A7-DC4B-4BDC-BB55-A58D6D3D2912}">
      <dsp:nvSpPr>
        <dsp:cNvPr id="0" name=""/>
        <dsp:cNvSpPr/>
      </dsp:nvSpPr>
      <dsp:spPr>
        <a:xfrm>
          <a:off x="0" y="1691938"/>
          <a:ext cx="6513603" cy="133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54076" rIns="50552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例：“我是一个外向的人” 非常不同意  </a:t>
          </a:r>
          <a:r>
            <a:rPr lang="en-US" sz="1700" kern="1200" dirty="0"/>
            <a:t>1  2  3  4  5  6  7 </a:t>
          </a:r>
          <a:r>
            <a:rPr lang="zh-CN" sz="1700" kern="1200" dirty="0"/>
            <a:t>非常同意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通常为</a:t>
          </a:r>
          <a:r>
            <a:rPr lang="en-US" sz="1700" kern="1200"/>
            <a:t>5</a:t>
          </a:r>
          <a:r>
            <a:rPr lang="zh-CN" sz="1700" kern="1200"/>
            <a:t>或</a:t>
          </a:r>
          <a:r>
            <a:rPr lang="en-US" sz="1700" kern="1200"/>
            <a:t>7</a:t>
          </a:r>
          <a:r>
            <a:rPr lang="zh-CN" sz="1700" kern="1200"/>
            <a:t>点</a:t>
          </a:r>
          <a:endParaRPr lang="en-US" sz="1700" kern="1200"/>
        </a:p>
      </dsp:txBody>
      <dsp:txXfrm>
        <a:off x="0" y="1691938"/>
        <a:ext cx="6513603" cy="1338750"/>
      </dsp:txXfrm>
    </dsp:sp>
    <dsp:sp modelId="{09980A8F-0933-400E-A3ED-F91EA03F6429}">
      <dsp:nvSpPr>
        <dsp:cNvPr id="0" name=""/>
        <dsp:cNvSpPr/>
      </dsp:nvSpPr>
      <dsp:spPr>
        <a:xfrm>
          <a:off x="325680" y="1441017"/>
          <a:ext cx="455952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李克特式量表（</a:t>
          </a:r>
          <a:r>
            <a:rPr lang="en-US" sz="1700" kern="1200"/>
            <a:t>Likert-like scale</a:t>
          </a:r>
          <a:r>
            <a:rPr lang="zh-CN" sz="1700" kern="1200"/>
            <a:t>）</a:t>
          </a:r>
          <a:endParaRPr lang="en-US" sz="1700" kern="1200"/>
        </a:p>
      </dsp:txBody>
      <dsp:txXfrm>
        <a:off x="350178" y="1465515"/>
        <a:ext cx="4510526" cy="452844"/>
      </dsp:txXfrm>
    </dsp:sp>
    <dsp:sp modelId="{4C95896C-C587-4443-BF3A-AAC861312788}">
      <dsp:nvSpPr>
        <dsp:cNvPr id="0" name=""/>
        <dsp:cNvSpPr/>
      </dsp:nvSpPr>
      <dsp:spPr>
        <a:xfrm>
          <a:off x="0" y="3373408"/>
          <a:ext cx="6513603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54076" rIns="50552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不含中点的量表，如</a:t>
          </a:r>
          <a:r>
            <a:rPr lang="en-US" sz="1700" kern="1200"/>
            <a:t>6</a:t>
          </a:r>
          <a:r>
            <a:rPr lang="zh-CN" sz="1700" kern="1200"/>
            <a:t>点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从</a:t>
          </a:r>
          <a:r>
            <a:rPr lang="en-US" sz="1700" kern="1200"/>
            <a:t>2</a:t>
          </a:r>
          <a:r>
            <a:rPr lang="zh-CN" sz="1700" kern="1200"/>
            <a:t>个陈述中选一个</a:t>
          </a:r>
          <a:endParaRPr lang="en-US" sz="1700" kern="1200"/>
        </a:p>
      </dsp:txBody>
      <dsp:txXfrm>
        <a:off x="0" y="3373408"/>
        <a:ext cx="6513603" cy="1071000"/>
      </dsp:txXfrm>
    </dsp:sp>
    <dsp:sp modelId="{AA5E3FC9-1F66-422B-81C0-CD4CCE6ED0E2}">
      <dsp:nvSpPr>
        <dsp:cNvPr id="0" name=""/>
        <dsp:cNvSpPr/>
      </dsp:nvSpPr>
      <dsp:spPr>
        <a:xfrm>
          <a:off x="325680" y="3122487"/>
          <a:ext cx="4559522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迫选式（</a:t>
          </a:r>
          <a:r>
            <a:rPr lang="en-US" sz="1700" kern="1200"/>
            <a:t>forced choice</a:t>
          </a:r>
          <a:r>
            <a:rPr lang="zh-CN" sz="1700" kern="1200"/>
            <a:t>）问题，常见的包括：</a:t>
          </a:r>
          <a:endParaRPr lang="en-US" sz="1700" kern="1200"/>
        </a:p>
      </dsp:txBody>
      <dsp:txXfrm>
        <a:off x="350178" y="3146985"/>
        <a:ext cx="451052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A4359-68C2-4CDC-AD94-47FA96CF5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817E8-4254-48C2-9ED9-996499273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3C1121-5FFB-416A-B862-B34A5BF4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6518F-1A4A-4088-9748-817A2E1A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1C11E-AC25-4203-8D86-3085BE05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9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761DE-656B-4A06-86E2-43682194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41996F-9342-491C-9950-37C8B6542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10CD4-6949-4CED-9ABF-60660A28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7FEC5-0413-4727-9631-7F265BAE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18714-2A6F-4D9F-B65E-CD73A94F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01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21B31E-F05F-4789-A31E-9E63F84F3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79FC71-137B-436C-AD41-A2C0001B5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63015C-BAF7-4F5B-B97E-6B7133FC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D65B3-2E43-43AE-ACA4-B7027D55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05A69-979B-4A92-AF39-E75EB811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4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D5063-C48B-4E9C-B25C-66BF2464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0D0BD-34DB-420B-ADFD-D0CD9F4B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5FFCCA-B2AE-4AE3-82C5-DB5A678A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B4CE3-BD8F-4CB5-B1A0-4BFD5C9E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FB81A-B673-4C50-B981-B6FF509F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5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A447D-DFEE-40CC-B8C8-46354E24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87E70B-CC0E-4FF6-85EB-24248BE4D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059E3-18B5-4F03-BF1A-EF0CF8ED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D1483-2D40-42A8-BF62-87D927C4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223DC4-67E1-40D8-A89F-5F98517E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6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22081-0B15-446A-8F07-A2E53FB6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3AC2AC-6E05-4D07-888B-160330B0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32C4D3-86B1-40EF-9CB7-62819E7FC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3AA47-1E30-4305-9C00-148742AA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D696D-361A-4C78-981C-E89E218EC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D2AC20-5095-4EA0-85B3-909D566F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08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D1EC7-D61D-455D-B3B0-82A98F23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BD0BDF-4CE5-49CB-AFD6-14A1FD88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B402D-7800-4FF8-8FED-A8809D04E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B91109-90D4-4A0B-9367-829B00B8C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154461-783D-45FB-AE46-E4A818FD1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64E070-1549-46F9-AB9F-55A19E73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E12A5D-368F-46C3-A435-0E2D4DF2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23C186-AF62-40E4-9847-48FC810C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8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C023A-1CD1-422F-BB58-CF9C028C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0A4AAB-DEA0-4351-925A-3441CA68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8B302-0A08-43C6-9B4A-24465FB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0C9E5-C91D-4AB1-973D-39042A97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1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C4DE6F-D1AC-43A0-84D4-B1A28279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0A6F4-4A11-459C-8662-7E94F18A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2CFF2-CB23-4D94-93F5-9A0C9280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5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7036-0AFA-4AF5-B608-E6CF3753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88CDB-2175-45DF-B1DA-78720D19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6727D7-2182-44EA-BCF1-CD52584CC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5CD2EB-8046-4EFC-BAF1-DA12F447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CE25A-2D34-4EB4-A490-ADA191D1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302F2-6F8F-41BE-A68F-F5E34B08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5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CCA50-6CD5-4309-8189-3D3C7712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8BC15A-D060-4418-8D2B-8C39A8438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19E61F-6D37-4189-8F04-C7BFD9A6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06C0F2-8CF8-4F0F-9372-BDA5318F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A28C8-F097-4B6B-9248-C35FA535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7F9784-3C7E-45C8-AF62-6BA65368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8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DC82B1-54A4-45AC-8491-E85765E3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A46C7-D272-4284-A8F8-18A123EAC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02543B-3E3F-4D34-8C23-EBD33E8B0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5117C-9296-408D-8E2B-198FE31D5DB1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E560C-8614-4EC4-AB07-110DC2528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DE4A5-E7A3-4F45-ADCB-E7BAE502E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9CF8-8E12-48EA-BC04-1196AB518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1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yf2992@163.com" TargetMode="External"/><Relationship Id="rId2" Type="http://schemas.openxmlformats.org/officeDocument/2006/relationships/hyperlink" Target="mailto:wf3126@mail.tsinghua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/>
              <a:t>人格心理学的研究方法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E6DA50-2F1B-49F6-BBCF-D0DB55AA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838281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常见的自我报告量表形式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EDDD95D0-B0B9-4FCB-885B-3D03CB8B1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34174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95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C62D0C-F217-4273-8A78-4503CA7B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US" altLang="zh-CN" sz="4000"/>
              <a:t>S</a:t>
            </a:r>
            <a:r>
              <a:rPr lang="zh-CN" altLang="en-US" sz="4000"/>
              <a:t>数据的优点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63A11-022C-4EE9-B597-070B821BE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881149"/>
            <a:ext cx="5670087" cy="4796444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400" dirty="0"/>
              <a:t>每个人都是关于自己的专家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只有你才了解你自己的内心活动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对于一些人格变量，</a:t>
            </a:r>
            <a:r>
              <a:rPr lang="en-US" altLang="zh-CN" sz="2400" dirty="0"/>
              <a:t>S</a:t>
            </a:r>
            <a:r>
              <a:rPr lang="zh-CN" altLang="en-US" sz="2400" dirty="0"/>
              <a:t>数据从定义上就必然是真实的（</a:t>
            </a:r>
            <a:r>
              <a:rPr lang="en-US" altLang="zh-CN" sz="2400" dirty="0"/>
              <a:t>e.g. </a:t>
            </a:r>
            <a:r>
              <a:rPr lang="zh-CN" altLang="en-US" sz="2400" dirty="0"/>
              <a:t>自尊）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数据反映了你对自己的期望，而这种期望会影响到你的行为，因此</a:t>
            </a:r>
            <a:r>
              <a:rPr lang="en-US" altLang="zh-CN" sz="2400" dirty="0"/>
              <a:t>S</a:t>
            </a:r>
            <a:r>
              <a:rPr lang="zh-CN" altLang="en-US" sz="2400" dirty="0"/>
              <a:t>数据对于行为具有预测力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简单易行</a:t>
            </a:r>
          </a:p>
        </p:txBody>
      </p:sp>
    </p:spTree>
    <p:extLst>
      <p:ext uri="{BB962C8B-B14F-4D97-AF65-F5344CB8AC3E}">
        <p14:creationId xmlns:p14="http://schemas.microsoft.com/office/powerpoint/2010/main" val="260944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FC7728-3755-4694-BBEA-82BE6C051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zh-CN" sz="4000"/>
              <a:t>S</a:t>
            </a:r>
            <a:r>
              <a:rPr lang="zh-CN" altLang="en-US" sz="4000"/>
              <a:t>数据的缺点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7789ECB5-24D5-4F58-B214-64D77854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不是每个人都愿意告诉你自己的人格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人们对于自己的人格并不完全了解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获取过于容易，导致被滥用</a:t>
            </a:r>
          </a:p>
        </p:txBody>
      </p:sp>
    </p:spTree>
    <p:extLst>
      <p:ext uri="{BB962C8B-B14F-4D97-AF65-F5344CB8AC3E}">
        <p14:creationId xmlns:p14="http://schemas.microsoft.com/office/powerpoint/2010/main" val="381969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B877B2-EDB1-4949-8A19-5124C7F7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zh-CN" altLang="en-US" sz="3600"/>
              <a:t>询问知情者</a:t>
            </a:r>
            <a:r>
              <a:rPr lang="en-US" altLang="zh-CN" sz="3600"/>
              <a:t>——I</a:t>
            </a:r>
            <a:r>
              <a:rPr lang="zh-CN" altLang="en-US" sz="3600"/>
              <a:t>数据</a:t>
            </a: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34D108-1D87-4585-B930-53CE6F1B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924983"/>
            <a:ext cx="6702552" cy="4105313"/>
          </a:xfrm>
          <a:prstGeom prst="rect">
            <a:avLst/>
          </a:prstGeom>
        </p:spPr>
      </p:pic>
      <p:sp useBgFill="1">
        <p:nvSpPr>
          <p:cNvPr id="64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8DE29-A16D-452E-81A6-2939A44D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92500" lnSpcReduction="10000"/>
          </a:bodyPr>
          <a:lstStyle/>
          <a:p>
            <a:r>
              <a:rPr lang="zh-CN" altLang="en-US" sz="2400" dirty="0"/>
              <a:t>由第三方的知情人（</a:t>
            </a:r>
            <a:r>
              <a:rPr lang="en-US" altLang="zh-CN" sz="2400" dirty="0"/>
              <a:t>informant</a:t>
            </a:r>
            <a:r>
              <a:rPr lang="zh-CN" altLang="en-US" sz="2400" dirty="0"/>
              <a:t>）评定目标的人格</a:t>
            </a:r>
            <a:endParaRPr lang="en-US" altLang="zh-CN" sz="2400" dirty="0"/>
          </a:p>
          <a:p>
            <a:pPr lvl="1"/>
            <a:r>
              <a:rPr lang="zh-CN" altLang="en-US" dirty="0"/>
              <a:t>好友、家人、伴侣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知情人并不需要具备专业的心理学知识，只要，就组有做出相对准确的判断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生活中有哪些</a:t>
            </a:r>
            <a:r>
              <a:rPr lang="en-US" altLang="zh-CN" sz="2400" dirty="0"/>
              <a:t>I</a:t>
            </a:r>
            <a:r>
              <a:rPr lang="zh-CN" altLang="en-US" sz="2400" dirty="0"/>
              <a:t>数据的例子？</a:t>
            </a:r>
          </a:p>
        </p:txBody>
      </p:sp>
    </p:spTree>
    <p:extLst>
      <p:ext uri="{BB962C8B-B14F-4D97-AF65-F5344CB8AC3E}">
        <p14:creationId xmlns:p14="http://schemas.microsoft.com/office/powerpoint/2010/main" val="213820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92C884-E5B5-42FA-AE0B-A9A24CCA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US" altLang="zh-CN" sz="4000"/>
              <a:t>I</a:t>
            </a:r>
            <a:r>
              <a:rPr lang="zh-CN" altLang="en-US" sz="4000"/>
              <a:t>数据的优点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2932C-6ED3-4CF7-832B-EE5CC9C0E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 lnSpcReduction="10000"/>
          </a:bodyPr>
          <a:lstStyle/>
          <a:p>
            <a:r>
              <a:rPr lang="zh-CN" altLang="en-US" dirty="0"/>
              <a:t>基于多个情境、多种行为之上的综合判断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反映了真实世界中的行为表现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对于一些人格变量，</a:t>
            </a:r>
            <a:r>
              <a:rPr lang="en-US" altLang="zh-CN" dirty="0"/>
              <a:t>I</a:t>
            </a:r>
            <a:r>
              <a:rPr lang="zh-CN" altLang="en-US" dirty="0"/>
              <a:t>数据从定义上就必然是真实的（</a:t>
            </a:r>
            <a:r>
              <a:rPr lang="en-US" altLang="zh-CN" dirty="0"/>
              <a:t>e.g. </a:t>
            </a:r>
            <a:r>
              <a:rPr lang="zh-CN" altLang="en-US" dirty="0"/>
              <a:t>魅力）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数据可以看成一个人的名声，因此对于行为也具有预测力</a:t>
            </a:r>
          </a:p>
        </p:txBody>
      </p:sp>
    </p:spTree>
    <p:extLst>
      <p:ext uri="{BB962C8B-B14F-4D97-AF65-F5344CB8AC3E}">
        <p14:creationId xmlns:p14="http://schemas.microsoft.com/office/powerpoint/2010/main" val="140726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25988-147C-4E60-9764-928B7F53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zh-CN" sz="4000"/>
              <a:t>I</a:t>
            </a:r>
            <a:r>
              <a:rPr lang="zh-CN" altLang="en-US" sz="4000"/>
              <a:t>数据的缺点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1B1A0-7E7E-4AB1-8784-85FE02A3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143" y="1559836"/>
            <a:ext cx="5916603" cy="4992624"/>
          </a:xfrm>
        </p:spPr>
        <p:txBody>
          <a:bodyPr anchor="ctr">
            <a:normAutofit fontScale="77500" lnSpcReduction="20000"/>
          </a:bodyPr>
          <a:lstStyle/>
          <a:p>
            <a:r>
              <a:rPr lang="zh-CN" altLang="en-US" dirty="0"/>
              <a:t>信息量有限：自我的多元性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错误的判断：极端、不平常或高唤起行为的影响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偏见：可能怀有其他动机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DE65CA-E72A-4BBC-B1C6-C07CDBA2E78B}"/>
              </a:ext>
            </a:extLst>
          </p:cNvPr>
          <p:cNvGrpSpPr/>
          <p:nvPr/>
        </p:nvGrpSpPr>
        <p:grpSpPr>
          <a:xfrm>
            <a:off x="6096000" y="1353636"/>
            <a:ext cx="4764809" cy="2838450"/>
            <a:chOff x="6263409" y="1825625"/>
            <a:chExt cx="4764809" cy="283845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95E6A23-7867-49CF-8396-B1AF875F5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8808"/>
            <a:stretch/>
          </p:blipFill>
          <p:spPr>
            <a:xfrm>
              <a:off x="8708159" y="1825625"/>
              <a:ext cx="2320059" cy="2838450"/>
            </a:xfrm>
            <a:prstGeom prst="rect">
              <a:avLst/>
            </a:prstGeom>
          </p:spPr>
        </p:pic>
        <p:pic>
          <p:nvPicPr>
            <p:cNvPr id="15" name="Picture 2" descr="http://www.hinews.cn/pic/0/10/68/04/10680477_253985.jpg">
              <a:extLst>
                <a:ext uri="{FF2B5EF4-FFF2-40B4-BE49-F238E27FC236}">
                  <a16:creationId xmlns:a16="http://schemas.microsoft.com/office/drawing/2014/main" id="{EA10B35B-C90A-4E9F-86CD-77BB635F6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698"/>
            <a:stretch/>
          </p:blipFill>
          <p:spPr bwMode="auto">
            <a:xfrm>
              <a:off x="6263409" y="1825625"/>
              <a:ext cx="2444750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81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5267E6-1CDC-4DFC-9C1A-E535AE33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637763"/>
            <a:ext cx="3363347" cy="1631641"/>
          </a:xfrm>
        </p:spPr>
        <p:txBody>
          <a:bodyPr anchor="t"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生活结果：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L</a:t>
            </a:r>
            <a:r>
              <a:rPr lang="zh-CN" altLang="en-US" sz="3200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54FF9-28EE-4900-AFE9-70CA92935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30" y="3000923"/>
            <a:ext cx="3442126" cy="317603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有据可查的、具体的、真实的生活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生命结果</a:t>
            </a:r>
            <a:r>
              <a:rPr lang="en-US" altLang="zh-CN" sz="2000" dirty="0">
                <a:solidFill>
                  <a:schemeClr val="bg1"/>
                </a:solidFill>
              </a:rPr>
              <a:t>(life outcome)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如：教育经历、职业、收入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一些指标可以通过档案记录获得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可以被视为人格的结果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6B4FED-54A5-4D23-BD4F-DB5CDCB0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9"/>
          <a:stretch/>
        </p:blipFill>
        <p:spPr>
          <a:xfrm>
            <a:off x="4650420" y="852487"/>
            <a:ext cx="3537616" cy="5324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C8D5F6-D7B4-4D69-16E0-32F52EAA4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9"/>
          <a:stretch/>
        </p:blipFill>
        <p:spPr>
          <a:xfrm>
            <a:off x="8370854" y="852487"/>
            <a:ext cx="353761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CA0F77-60E3-4809-A772-383D753B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</a:t>
            </a:r>
            <a:r>
              <a:rPr lang="zh-CN" altLang="en-US" sz="3600" dirty="0"/>
              <a:t>数据的优点</a:t>
            </a:r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6235-D7BD-49FA-A7FE-B16BDC3E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64" y="643466"/>
            <a:ext cx="6579368" cy="5571065"/>
          </a:xfrm>
          <a:noFill/>
        </p:spPr>
        <p:txBody>
          <a:bodyPr anchor="ctr">
            <a:normAutofit/>
          </a:bodyPr>
          <a:lstStyle/>
          <a:p>
            <a:r>
              <a:rPr lang="zh-CN" altLang="en-US" dirty="0"/>
              <a:t>相对客观切直接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真实事件本身的重要性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与心理变量存在直接的关系，但也需谨慎对待，避免陷入刻板印象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427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CAF6-77C6-42F8-8B5C-CEA078F7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7250B-C60F-40F1-967B-900A1A334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从“清华大学学生”这个身份可以推论出什么人格特征？</a:t>
            </a: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1"/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请发送弹幕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882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CAF6-77C6-42F8-8B5C-CEA078F7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7250B-C60F-40F1-967B-900A1A334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从“北京大学学生”这个身份可以推论出什么人格特征？</a:t>
            </a: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1"/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请发送弹幕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858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02A28-44ED-4B84-A380-77E65C93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2726397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4800" dirty="0"/>
              <a:t>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2E02D-72B8-446D-84AB-C14ED14A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8" y="42682"/>
            <a:ext cx="7289799" cy="656593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主讲教师：王非 ，</a:t>
            </a:r>
            <a:r>
              <a:rPr lang="en-US" altLang="zh-CN" sz="2400" dirty="0">
                <a:hlinkClick r:id="rId2"/>
              </a:rPr>
              <a:t>wf3126@mail.tsinghua.edu.cn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助教：</a:t>
            </a:r>
            <a:endParaRPr lang="en-US" altLang="zh-CN" sz="2400" dirty="0"/>
          </a:p>
          <a:p>
            <a:pPr lvl="1"/>
            <a:r>
              <a:rPr lang="zh-CN" altLang="en-US" dirty="0">
                <a:latin typeface="+mn-ea"/>
              </a:rPr>
              <a:t>张永发，</a:t>
            </a:r>
            <a:r>
              <a:rPr lang="en-US" altLang="zh-CN" i="0" dirty="0">
                <a:effectLst/>
                <a:latin typeface="+mn-ea"/>
                <a:hlinkClick r:id="rId3"/>
              </a:rPr>
              <a:t>zyf2992@163.com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/>
          </a:p>
          <a:p>
            <a:r>
              <a:rPr lang="zh-CN" altLang="en-US" sz="2400" dirty="0"/>
              <a:t>考核方式</a:t>
            </a:r>
            <a:endParaRPr lang="en-US" altLang="zh-CN" sz="2400" dirty="0"/>
          </a:p>
          <a:p>
            <a:pPr lvl="1"/>
            <a:r>
              <a:rPr lang="zh-CN" altLang="en-US" dirty="0"/>
              <a:t>课堂出勤：雨课堂签到（第三周开始），</a:t>
            </a:r>
            <a:r>
              <a:rPr lang="en-US" altLang="zh-CN" dirty="0"/>
              <a:t>15%</a:t>
            </a:r>
          </a:p>
          <a:p>
            <a:pPr lvl="1"/>
            <a:r>
              <a:rPr lang="zh-CN" altLang="en-US" dirty="0"/>
              <a:t>人格分析小论文：基于课堂所学知识，分析你自己或某个熟人的人格特点，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</a:t>
            </a:r>
            <a:r>
              <a:rPr lang="en-US" altLang="zh-CN" dirty="0"/>
              <a:t>35%</a:t>
            </a:r>
          </a:p>
          <a:p>
            <a:pPr lvl="1"/>
            <a:r>
              <a:rPr lang="zh-CN" altLang="en-US" dirty="0"/>
              <a:t>期末二选一：</a:t>
            </a:r>
            <a:r>
              <a:rPr lang="en-US" altLang="zh-CN" dirty="0"/>
              <a:t>50%</a:t>
            </a:r>
          </a:p>
          <a:p>
            <a:pPr lvl="2"/>
            <a:r>
              <a:rPr lang="zh-CN" altLang="en-US" sz="2400" dirty="0"/>
              <a:t>期末闭卷考试</a:t>
            </a:r>
            <a:endParaRPr lang="en-US" altLang="zh-CN" sz="2400" dirty="0"/>
          </a:p>
          <a:p>
            <a:pPr lvl="2"/>
            <a:r>
              <a:rPr lang="zh-CN" altLang="en-US" sz="2400" dirty="0"/>
              <a:t>大作业：一项与人格心理学相关的研究设计</a:t>
            </a:r>
          </a:p>
        </p:txBody>
      </p:sp>
    </p:spTree>
    <p:extLst>
      <p:ext uri="{BB962C8B-B14F-4D97-AF65-F5344CB8AC3E}">
        <p14:creationId xmlns:p14="http://schemas.microsoft.com/office/powerpoint/2010/main" val="116849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8DF8BE-6075-4B3E-A3EE-E2F1B9F1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en-US" altLang="zh-CN" sz="3600"/>
              <a:t>L</a:t>
            </a:r>
            <a:r>
              <a:rPr lang="zh-CN" altLang="en-US" sz="3600"/>
              <a:t>数据的问题</a:t>
            </a:r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0A384-11E1-40BB-9387-F41EC91C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018" y="643467"/>
            <a:ext cx="6819513" cy="5571065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不易获得，有时存在隐私问题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有太多其它可能的影响因素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0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9259DC-1E2A-4CA6-A398-0688449C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zh-CN" altLang="en-US" sz="3600"/>
              <a:t>观察行为</a:t>
            </a:r>
            <a:r>
              <a:rPr lang="en-US" altLang="zh-CN" sz="3600"/>
              <a:t>——B</a:t>
            </a:r>
            <a:r>
              <a:rPr lang="zh-CN" altLang="en-US" sz="3600"/>
              <a:t>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35F7D-7423-41A8-817B-B2530418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>
            <a:normAutofit/>
          </a:bodyPr>
          <a:lstStyle/>
          <a:p>
            <a:r>
              <a:rPr lang="zh-CN" altLang="en-US" sz="1900"/>
              <a:t>直接对目标的具体行为（</a:t>
            </a:r>
            <a:r>
              <a:rPr lang="en-US" altLang="zh-CN" sz="1900"/>
              <a:t>Behavior</a:t>
            </a:r>
            <a:r>
              <a:rPr lang="zh-CN" altLang="en-US" sz="1900"/>
              <a:t>）进行观察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自然情境观察</a:t>
            </a:r>
            <a:endParaRPr lang="en-US" altLang="zh-CN" sz="1900"/>
          </a:p>
          <a:p>
            <a:pPr lvl="1"/>
            <a:r>
              <a:rPr lang="zh-CN" altLang="en-US" sz="1900"/>
              <a:t>直接观察真实生活可能很难</a:t>
            </a:r>
            <a:endParaRPr lang="en-US" altLang="zh-CN" sz="1900"/>
          </a:p>
          <a:p>
            <a:pPr lvl="1"/>
            <a:r>
              <a:rPr lang="zh-CN" altLang="en-US" sz="1900"/>
              <a:t>日记法（</a:t>
            </a:r>
            <a:r>
              <a:rPr lang="en-US" altLang="zh-CN" sz="1900"/>
              <a:t>diary method</a:t>
            </a:r>
            <a:r>
              <a:rPr lang="zh-CN" altLang="en-US" sz="1900"/>
              <a:t>）和经验取样法（</a:t>
            </a:r>
            <a:r>
              <a:rPr lang="en-US" altLang="zh-CN" sz="1900"/>
              <a:t>experience-sampling method</a:t>
            </a:r>
            <a:r>
              <a:rPr lang="zh-CN" altLang="en-US" sz="1900"/>
              <a:t>）</a:t>
            </a:r>
            <a:endParaRPr lang="en-US" altLang="zh-CN" sz="1900"/>
          </a:p>
          <a:p>
            <a:pPr lvl="1"/>
            <a:r>
              <a:rPr lang="zh-CN" altLang="en-US" sz="1900"/>
              <a:t>社交网络行为</a:t>
            </a:r>
            <a:endParaRPr lang="en-US" altLang="zh-CN" sz="1900"/>
          </a:p>
          <a:p>
            <a:endParaRPr lang="en-US" altLang="zh-CN" sz="1900"/>
          </a:p>
          <a:p>
            <a:r>
              <a:rPr lang="zh-CN" altLang="en-US" sz="1900"/>
              <a:t>人为情境观察</a:t>
            </a:r>
            <a:endParaRPr lang="en-US" altLang="zh-CN" sz="1900"/>
          </a:p>
          <a:p>
            <a:pPr lvl="1"/>
            <a:r>
              <a:rPr lang="zh-CN" altLang="en-US" sz="1900"/>
              <a:t>实验室操纵</a:t>
            </a:r>
            <a:endParaRPr lang="en-US" altLang="zh-CN" sz="1900"/>
          </a:p>
          <a:p>
            <a:pPr lvl="1"/>
            <a:r>
              <a:rPr lang="zh-CN" altLang="en-US" sz="1900"/>
              <a:t>投射人格测验</a:t>
            </a:r>
            <a:endParaRPr lang="en-US" altLang="zh-CN" sz="1900"/>
          </a:p>
          <a:p>
            <a:pPr lvl="1"/>
            <a:r>
              <a:rPr lang="zh-CN" altLang="en-US" sz="1900"/>
              <a:t>生理测量</a:t>
            </a:r>
            <a:endParaRPr lang="en-US" altLang="zh-CN" sz="1900"/>
          </a:p>
          <a:p>
            <a:endParaRPr lang="zh-CN" altLang="en-US" sz="1900"/>
          </a:p>
        </p:txBody>
      </p:sp>
      <p:sp>
        <p:nvSpPr>
          <p:cNvPr id="57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34795F-07D0-4164-8636-1EF5EF11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6" r="17865" b="-2"/>
          <a:stretch/>
        </p:blipFill>
        <p:spPr>
          <a:xfrm>
            <a:off x="6412117" y="10"/>
            <a:ext cx="5779884" cy="6857990"/>
          </a:xfrm>
          <a:prstGeom prst="rect">
            <a:avLst/>
          </a:prstGeom>
        </p:spPr>
      </p:pic>
      <p:grpSp>
        <p:nvGrpSpPr>
          <p:cNvPr id="59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14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0CF37-2C22-4A12-A435-EDD9C2C7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例：</a:t>
            </a:r>
            <a:r>
              <a:rPr lang="en-US" altLang="zh-CN" sz="2800"/>
              <a:t>Killingsworth &amp; Gilbert (2010)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5E8AD-AA0C-42E7-AB07-C9A4DA66B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/>
              <a:t>使用手机</a:t>
            </a:r>
            <a:r>
              <a:rPr lang="en-US" altLang="zh-CN" sz="2000"/>
              <a:t>app</a:t>
            </a:r>
            <a:r>
              <a:rPr lang="zh-CN" altLang="en-US" sz="2000"/>
              <a:t>采集全球</a:t>
            </a:r>
            <a:r>
              <a:rPr lang="en-US" altLang="zh-CN" sz="2000"/>
              <a:t>5000</a:t>
            </a:r>
            <a:r>
              <a:rPr lang="zh-CN" altLang="en-US" sz="2000"/>
              <a:t>人的日常生活体验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结论：</a:t>
            </a:r>
            <a:r>
              <a:rPr lang="en-US" altLang="zh-CN" sz="2000"/>
              <a:t>A Wandering Mind Is an Unhappy Mind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AA0FEE-FFB5-4951-9749-A956F5AE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86" y="92586"/>
            <a:ext cx="4654296" cy="667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F5EC0-F0B4-7D63-FB9A-8CFCECBB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数字指纹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6CFFA-5A71-A86F-2C7C-74EBAC2A9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6155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社交网络上留下的</a:t>
            </a:r>
            <a:r>
              <a:rPr lang="zh-CN" altLang="en-US" b="1" dirty="0"/>
              <a:t>数字指印（</a:t>
            </a:r>
            <a:r>
              <a:rPr lang="en-US" altLang="zh-CN" b="1" dirty="0"/>
              <a:t>digital fingerprint</a:t>
            </a:r>
            <a:r>
              <a:rPr lang="zh-CN" altLang="en-US" b="1" dirty="0"/>
              <a:t>）</a:t>
            </a:r>
            <a:r>
              <a:rPr lang="zh-CN" altLang="en-US" dirty="0"/>
              <a:t>可以成为人格测评的数据来源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数字指纹可以预测：</a:t>
            </a:r>
            <a:endParaRPr lang="en-US" altLang="zh-CN" dirty="0"/>
          </a:p>
          <a:p>
            <a:pPr lvl="1"/>
            <a:r>
              <a:rPr lang="zh-CN" altLang="en-US" dirty="0"/>
              <a:t>人口学信息、宗教信仰、政治倾向（</a:t>
            </a:r>
            <a:r>
              <a:rPr lang="en-US" altLang="zh-CN" dirty="0"/>
              <a:t>Kosinski et al., 2013; Park et al., 2016; Yaden et al., 2017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大五人格（</a:t>
            </a:r>
            <a:r>
              <a:rPr lang="en-US" altLang="zh-CN" dirty="0"/>
              <a:t>Wu et al., 2015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心理健康状况（</a:t>
            </a:r>
            <a:r>
              <a:rPr lang="en-US" altLang="zh-CN" dirty="0" err="1"/>
              <a:t>Guntuku</a:t>
            </a:r>
            <a:r>
              <a:rPr lang="en-US" altLang="zh-CN" dirty="0"/>
              <a:t> et</a:t>
            </a:r>
            <a:r>
              <a:rPr lang="zh-CN" altLang="en-US" dirty="0"/>
              <a:t> </a:t>
            </a:r>
            <a:r>
              <a:rPr lang="en-US" altLang="zh-CN" dirty="0"/>
              <a:t>al., 2017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0A255C-B02C-EA94-7AA3-ED478B01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88" y="1825625"/>
            <a:ext cx="5736537" cy="30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5475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3C6CD3-7561-4D6A-BFD8-45FB2FA0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例：</a:t>
            </a:r>
            <a:r>
              <a:rPr lang="en-US" altLang="zh-CN">
                <a:solidFill>
                  <a:srgbClr val="FFFFFF"/>
                </a:solidFill>
              </a:rPr>
              <a:t>Wu et al. (2015)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3CEA8-4C82-4993-A387-CF78F393D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ADF80-8645-4DE8-B886-36F3E96F3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</a:rPr>
              <a:t>基于用户</a:t>
            </a:r>
            <a:r>
              <a:rPr lang="en-US" altLang="zh-CN" sz="2000" dirty="0">
                <a:solidFill>
                  <a:srgbClr val="FFFFFF"/>
                </a:solidFill>
              </a:rPr>
              <a:t>Facebook</a:t>
            </a:r>
            <a:r>
              <a:rPr lang="zh-CN" altLang="en-US" sz="2000" dirty="0">
                <a:solidFill>
                  <a:srgbClr val="FFFFFF"/>
                </a:solidFill>
              </a:rPr>
              <a:t>点赞的数据推断用户的人格特征，准确率（与自我报告数据的一致率）高于他人报告</a:t>
            </a:r>
          </a:p>
        </p:txBody>
      </p:sp>
    </p:spTree>
    <p:extLst>
      <p:ext uri="{BB962C8B-B14F-4D97-AF65-F5344CB8AC3E}">
        <p14:creationId xmlns:p14="http://schemas.microsoft.com/office/powerpoint/2010/main" val="248035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E0568F-01DC-4C19-B55E-E4E98B1F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基于生理数据的的人格预测</a:t>
            </a:r>
            <a:r>
              <a:rPr lang="en-US" altLang="zh-CN" sz="3600" dirty="0">
                <a:solidFill>
                  <a:srgbClr val="FFFFFF"/>
                </a:solidFill>
              </a:rPr>
              <a:t>(Li et al., 2020)</a:t>
            </a:r>
            <a:r>
              <a:rPr lang="zh-CN" altLang="en-US" sz="3600" dirty="0">
                <a:solidFill>
                  <a:srgbClr val="FFFFFF"/>
                </a:solidFill>
              </a:rPr>
              <a:t>：</a:t>
            </a: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zh-CN" altLang="en-US" sz="3600" dirty="0">
                <a:solidFill>
                  <a:srgbClr val="FFFFFF"/>
                </a:solidFill>
              </a:rPr>
              <a:t>脑电信号</a:t>
            </a:r>
            <a:r>
              <a:rPr lang="en-US" altLang="zh-CN" sz="3600" dirty="0">
                <a:solidFill>
                  <a:srgbClr val="FFFFFF"/>
                </a:solidFill>
              </a:rPr>
              <a:t>+</a:t>
            </a:r>
            <a:r>
              <a:rPr lang="zh-CN" altLang="en-US" sz="3600" dirty="0">
                <a:solidFill>
                  <a:srgbClr val="FFFFFF"/>
                </a:solidFill>
              </a:rPr>
              <a:t>机器学习预测大五人格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BE894F-88B9-4943-90A6-848DF9854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8"/>
          <a:stretch/>
        </p:blipFill>
        <p:spPr>
          <a:xfrm>
            <a:off x="493354" y="618392"/>
            <a:ext cx="8129016" cy="54566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9738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ACCA4-2848-447B-8ED0-4B0CC706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B</a:t>
            </a:r>
            <a:r>
              <a:rPr lang="zh-CN" altLang="en-US" dirty="0"/>
              <a:t>数据的人格预测一般框架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3B423-0970-4EF7-9618-27A274760A49}"/>
              </a:ext>
            </a:extLst>
          </p:cNvPr>
          <p:cNvSpPr/>
          <p:nvPr/>
        </p:nvSpPr>
        <p:spPr>
          <a:xfrm>
            <a:off x="1400175" y="2895600"/>
            <a:ext cx="2447925" cy="163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27F255-CD06-404A-9E72-B9AC468E9A43}"/>
              </a:ext>
            </a:extLst>
          </p:cNvPr>
          <p:cNvSpPr/>
          <p:nvPr/>
        </p:nvSpPr>
        <p:spPr>
          <a:xfrm>
            <a:off x="8201023" y="2895600"/>
            <a:ext cx="2447925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0FBDEF-59AF-4445-8F29-A3807C07DF4D}"/>
              </a:ext>
            </a:extLst>
          </p:cNvPr>
          <p:cNvSpPr txBox="1"/>
          <p:nvPr/>
        </p:nvSpPr>
        <p:spPr>
          <a:xfrm>
            <a:off x="1814512" y="3360807"/>
            <a:ext cx="161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1B17F5-11E8-4F09-9B63-FE67EAEC622A}"/>
              </a:ext>
            </a:extLst>
          </p:cNvPr>
          <p:cNvSpPr/>
          <p:nvPr/>
        </p:nvSpPr>
        <p:spPr>
          <a:xfrm>
            <a:off x="4800599" y="2895600"/>
            <a:ext cx="2447925" cy="163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034A9E-AC0A-4E90-8A72-6BFE2267F682}"/>
              </a:ext>
            </a:extLst>
          </p:cNvPr>
          <p:cNvSpPr txBox="1"/>
          <p:nvPr/>
        </p:nvSpPr>
        <p:spPr>
          <a:xfrm>
            <a:off x="5214937" y="3360807"/>
            <a:ext cx="161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7484DBE-5C0F-4EED-8F79-7559804E0EA6}"/>
              </a:ext>
            </a:extLst>
          </p:cNvPr>
          <p:cNvSpPr/>
          <p:nvPr/>
        </p:nvSpPr>
        <p:spPr>
          <a:xfrm>
            <a:off x="3931444" y="3590925"/>
            <a:ext cx="7810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E907221-BA46-4C50-9081-50BAC890A122}"/>
              </a:ext>
            </a:extLst>
          </p:cNvPr>
          <p:cNvSpPr/>
          <p:nvPr/>
        </p:nvSpPr>
        <p:spPr>
          <a:xfrm>
            <a:off x="7329484" y="3590925"/>
            <a:ext cx="7810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527984-A271-4BD9-99B0-82CCADA5E1B4}"/>
              </a:ext>
            </a:extLst>
          </p:cNvPr>
          <p:cNvSpPr txBox="1"/>
          <p:nvPr/>
        </p:nvSpPr>
        <p:spPr>
          <a:xfrm>
            <a:off x="8624888" y="3360807"/>
            <a:ext cx="161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预测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6AE0BAD-A3B4-7EAB-E9F9-459BA0D3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92D4-7F35-468B-92D0-820C8DDB296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2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E75FFA-694E-4033-8CD9-51E35D61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altLang="zh-CN" sz="3600"/>
              <a:t>B</a:t>
            </a:r>
            <a:r>
              <a:rPr lang="zh-CN" altLang="en-US" sz="3600"/>
              <a:t>数据的优点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DB00A-2303-4CE3-93DD-0523C246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0" y="643466"/>
            <a:ext cx="6570132" cy="5571065"/>
          </a:xfrm>
          <a:noFill/>
        </p:spPr>
        <p:txBody>
          <a:bodyPr anchor="ctr">
            <a:normAutofit/>
          </a:bodyPr>
          <a:lstStyle/>
          <a:p>
            <a:r>
              <a:rPr lang="zh-CN" altLang="en-US" dirty="0"/>
              <a:t>实验室情境可以人为地操纵，不必等待行为自然发生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相对客观、无干扰、可计量</a:t>
            </a:r>
          </a:p>
        </p:txBody>
      </p:sp>
    </p:spTree>
    <p:extLst>
      <p:ext uri="{BB962C8B-B14F-4D97-AF65-F5344CB8AC3E}">
        <p14:creationId xmlns:p14="http://schemas.microsoft.com/office/powerpoint/2010/main" val="203552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386559-DE29-4EEC-8544-6489093D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en-US" altLang="zh-CN" sz="3600"/>
              <a:t>B</a:t>
            </a:r>
            <a:r>
              <a:rPr lang="zh-CN" altLang="en-US" sz="3600"/>
              <a:t>数据的缺点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DC3DB6-FFDF-4DD6-BA2D-45FDC6A4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928" y="643467"/>
            <a:ext cx="6588604" cy="5571065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解释的不确定性</a:t>
            </a:r>
            <a:endParaRPr lang="en-US" altLang="zh-CN" dirty="0"/>
          </a:p>
          <a:p>
            <a:pPr lvl="1"/>
            <a:r>
              <a:rPr lang="zh-CN" altLang="en-US" sz="2800" dirty="0"/>
              <a:t>例：能否单纯通过大脑活动推测被试的心理状态？</a:t>
            </a:r>
            <a:endParaRPr lang="en-US" altLang="zh-CN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89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8A1143-C405-4FBD-A0B9-6BDF65406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B4C13-6890-4BF2-AB7B-B29F2A20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许多时候，我们收集到的数据是混合型的数据</a:t>
            </a:r>
            <a:endParaRPr lang="en-US" altLang="zh-CN" sz="2400" dirty="0"/>
          </a:p>
          <a:p>
            <a:pPr lvl="1"/>
            <a:r>
              <a:rPr lang="zh-CN" altLang="en-US" dirty="0"/>
              <a:t>例：“假想行为”</a:t>
            </a:r>
            <a:r>
              <a:rPr lang="en-US" altLang="zh-CN" dirty="0"/>
              <a:t>——B+S</a:t>
            </a:r>
          </a:p>
          <a:p>
            <a:endParaRPr lang="en-US" altLang="zh-CN" sz="2400" dirty="0"/>
          </a:p>
          <a:p>
            <a:r>
              <a:rPr lang="zh-CN" altLang="en-US" sz="2400" dirty="0"/>
              <a:t>没有完美的数据来源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研究者应该尽量收集多种渠道的数据，相互印证，并时刻意识到自己所采用的方法的局限性</a:t>
            </a:r>
            <a:endParaRPr lang="en-US" altLang="zh-CN" sz="2400" dirty="0"/>
          </a:p>
          <a:p>
            <a:pPr lvl="1"/>
            <a:r>
              <a:rPr lang="zh-CN" altLang="en-US" dirty="0"/>
              <a:t>生活中的人格判断也是如此，例：“人设”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583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4226D-F07D-45CB-AD53-04962AA3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参考书（非必须）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9307D92-85FC-427C-897D-F9A3C3A1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72" y="2426817"/>
            <a:ext cx="318811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E25EE-D8F7-479E-BCE5-A86D24A8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D9865-668D-4F33-9336-9476A7522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人格数据的来源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人格心理学的研究方法</a:t>
            </a:r>
          </a:p>
        </p:txBody>
      </p:sp>
    </p:spTree>
    <p:extLst>
      <p:ext uri="{BB962C8B-B14F-4D97-AF65-F5344CB8AC3E}">
        <p14:creationId xmlns:p14="http://schemas.microsoft.com/office/powerpoint/2010/main" val="3265107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28829-8DC8-45EC-B70F-83F16126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人格心理学的研究方法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16F9D-AF3E-46FA-B668-F858DF0B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数据质量控制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研究设计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研究伦理</a:t>
            </a:r>
          </a:p>
        </p:txBody>
      </p:sp>
    </p:spTree>
    <p:extLst>
      <p:ext uri="{BB962C8B-B14F-4D97-AF65-F5344CB8AC3E}">
        <p14:creationId xmlns:p14="http://schemas.microsoft.com/office/powerpoint/2010/main" val="54887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081978-FFD3-4577-9AD6-3D5C5A31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数据质量控制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18029-7DE0-497A-8894-77F85B462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数据质量是研究的基石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任何数据都面临着三个基本问题：</a:t>
            </a:r>
            <a:endParaRPr lang="en-US" altLang="zh-CN" dirty="0"/>
          </a:p>
          <a:p>
            <a:pPr lvl="1"/>
            <a:r>
              <a:rPr lang="zh-CN" altLang="en-US" sz="2800" dirty="0"/>
              <a:t>信度：是否可靠？</a:t>
            </a:r>
            <a:endParaRPr lang="en-US" altLang="zh-CN" sz="2800" dirty="0"/>
          </a:p>
          <a:p>
            <a:pPr lvl="1"/>
            <a:r>
              <a:rPr lang="zh-CN" altLang="en-US" sz="2800" dirty="0"/>
              <a:t>效度：是否反映了假设的东西？</a:t>
            </a:r>
            <a:endParaRPr lang="en-US" altLang="zh-CN" sz="2800" dirty="0"/>
          </a:p>
          <a:p>
            <a:pPr lvl="1"/>
            <a:r>
              <a:rPr lang="zh-CN" altLang="en-US" sz="2800" dirty="0"/>
              <a:t>可推论性：在多大程度上可以推广到其它情况？</a:t>
            </a:r>
          </a:p>
        </p:txBody>
      </p:sp>
    </p:spTree>
    <p:extLst>
      <p:ext uri="{BB962C8B-B14F-4D97-AF65-F5344CB8AC3E}">
        <p14:creationId xmlns:p14="http://schemas.microsoft.com/office/powerpoint/2010/main" val="184542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F0402F-9A34-4F1E-A719-B8704D10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信度（</a:t>
            </a:r>
            <a:r>
              <a:rPr lang="en-US" altLang="zh-CN" sz="2800"/>
              <a:t>reliability</a:t>
            </a:r>
            <a:r>
              <a:rPr lang="zh-CN" altLang="en-US" sz="280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17859-44F0-484A-AAC4-03A2CBF6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测量是否收到了无关因素的影响，是否存在误差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常见的信度指标：</a:t>
            </a:r>
            <a:endParaRPr lang="en-US" altLang="zh-CN" sz="1800" dirty="0"/>
          </a:p>
          <a:p>
            <a:pPr lvl="1"/>
            <a:r>
              <a:rPr lang="zh-CN" altLang="en-US" sz="1800" dirty="0"/>
              <a:t>重测信度（</a:t>
            </a:r>
            <a:r>
              <a:rPr lang="en-US" altLang="zh-CN" sz="1800" dirty="0"/>
              <a:t>test-retest reliability</a:t>
            </a:r>
            <a:r>
              <a:rPr lang="zh-CN" altLang="en-US" sz="1800" dirty="0"/>
              <a:t>）：同一测验多次测量是否一致</a:t>
            </a:r>
            <a:endParaRPr lang="en-US" altLang="zh-CN" sz="1800" dirty="0"/>
          </a:p>
          <a:p>
            <a:pPr lvl="1"/>
            <a:r>
              <a:rPr lang="zh-CN" altLang="en-US" sz="1800" dirty="0"/>
              <a:t>评定者间一致性（</a:t>
            </a:r>
            <a:r>
              <a:rPr lang="en-US" altLang="zh-CN" sz="1800" dirty="0"/>
              <a:t>inter-rater reliability</a:t>
            </a:r>
            <a:r>
              <a:rPr lang="zh-CN" altLang="en-US" sz="1800" dirty="0"/>
              <a:t>）：多人评定是否一致</a:t>
            </a:r>
            <a:endParaRPr lang="en-US" altLang="zh-CN" sz="1800" dirty="0"/>
          </a:p>
          <a:p>
            <a:pPr lvl="1"/>
            <a:r>
              <a:rPr lang="zh-CN" altLang="en-US" sz="1800" dirty="0"/>
              <a:t>内部一致性（</a:t>
            </a:r>
            <a:r>
              <a:rPr lang="en-US" altLang="zh-CN" sz="1800" dirty="0"/>
              <a:t>internal consistency reliability</a:t>
            </a:r>
            <a:r>
              <a:rPr lang="zh-CN" altLang="en-US" sz="1800" dirty="0"/>
              <a:t>）：量表内的题目间是否一致</a:t>
            </a:r>
            <a:endParaRPr lang="en-US" altLang="zh-CN" sz="1800" dirty="0"/>
          </a:p>
          <a:p>
            <a:pPr lvl="1"/>
            <a:endParaRPr lang="zh-CN" altLang="en-US" sz="1800" dirty="0"/>
          </a:p>
        </p:txBody>
      </p:sp>
      <p:pic>
        <p:nvPicPr>
          <p:cNvPr id="2050" name="Picture 2" descr="“reliability true score”的图片搜索结果">
            <a:extLst>
              <a:ext uri="{FF2B5EF4-FFF2-40B4-BE49-F238E27FC236}">
                <a16:creationId xmlns:a16="http://schemas.microsoft.com/office/drawing/2014/main" id="{81359DDA-DC01-45E7-B53A-647510E9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3369" y="1672712"/>
            <a:ext cx="6250769" cy="30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3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87F6B0-2DA6-4396-85DC-23644BF3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信度的影响因素和提高方法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91FE362-1EBB-48E3-BFF1-E3331294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影响信度因素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测量本身的精确度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参与者的状态变化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实验者的状态变化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无关的实验环境因素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提高信度的方法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小心谨慎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标准化的实验流程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测量对被测者来说重要的、有吸引力的东西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聚合（</a:t>
            </a:r>
            <a:r>
              <a:rPr lang="en-US" altLang="zh-CN" dirty="0">
                <a:solidFill>
                  <a:srgbClr val="FFFFFF"/>
                </a:solidFill>
              </a:rPr>
              <a:t>aggregation</a:t>
            </a:r>
            <a:r>
              <a:rPr lang="zh-CN" altLang="en-US" dirty="0">
                <a:solidFill>
                  <a:srgbClr val="FFFFFF"/>
                </a:solidFill>
              </a:rPr>
              <a:t>）：多次测量平均，随机误差相互抵消</a:t>
            </a:r>
          </a:p>
        </p:txBody>
      </p:sp>
    </p:spTree>
    <p:extLst>
      <p:ext uri="{BB962C8B-B14F-4D97-AF65-F5344CB8AC3E}">
        <p14:creationId xmlns:p14="http://schemas.microsoft.com/office/powerpoint/2010/main" val="61342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134">
            <a:extLst>
              <a:ext uri="{FF2B5EF4-FFF2-40B4-BE49-F238E27FC236}">
                <a16:creationId xmlns:a16="http://schemas.microsoft.com/office/drawing/2014/main" id="{640E93D9-F13F-4097-A159-E0A6CEBA8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979559-93D5-4811-B87E-90B6BCF4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6" y="444464"/>
            <a:ext cx="3420305" cy="1906317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/>
              <a:t>效度（</a:t>
            </a:r>
            <a:r>
              <a:rPr lang="en-US" altLang="zh-CN" sz="2800"/>
              <a:t>validity</a:t>
            </a:r>
            <a:r>
              <a:rPr lang="zh-CN" altLang="en-US" sz="2800"/>
              <a:t>）</a:t>
            </a:r>
          </a:p>
        </p:txBody>
      </p:sp>
      <p:pic>
        <p:nvPicPr>
          <p:cNvPr id="3074" name="Picture 2" descr="https://timgsa.baidu.com/timg?image&amp;quality=80&amp;size=b9999_10000&amp;sec=1520513116293&amp;di=2ae286c6859124e4249fd7c499f74aa0&amp;imgtype=0&amp;src=http%3A%2F%2Fpic.58pic.com%2F10%2F29%2F10%2F97bOOOPICf4.jpg">
            <a:extLst>
              <a:ext uri="{FF2B5EF4-FFF2-40B4-BE49-F238E27FC236}">
                <a16:creationId xmlns:a16="http://schemas.microsoft.com/office/drawing/2014/main" id="{135BECB5-5B55-47D8-BBD5-677E2F309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0632" b="1"/>
          <a:stretch/>
        </p:blipFill>
        <p:spPr bwMode="auto">
          <a:xfrm>
            <a:off x="20" y="2768743"/>
            <a:ext cx="4278264" cy="408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136">
            <a:extLst>
              <a:ext uri="{FF2B5EF4-FFF2-40B4-BE49-F238E27FC236}">
                <a16:creationId xmlns:a16="http://schemas.microsoft.com/office/drawing/2014/main" id="{BA3D150B-ADB5-401D-8304-C7845A10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4310288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190C7-FDB7-4937-85B1-2CA308CD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646" y="678955"/>
            <a:ext cx="5586448" cy="5409743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一种测量是不是真的测量了我们想要的东西</a:t>
            </a:r>
            <a:endParaRPr lang="en-US" altLang="zh-CN" sz="2000" dirty="0"/>
          </a:p>
          <a:p>
            <a:pPr lvl="1"/>
            <a:r>
              <a:rPr lang="zh-CN" altLang="en-US" sz="2000" dirty="0"/>
              <a:t>例：智商测验真的测量了智力吗？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信度和效度的关系是什么？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效度的种类：</a:t>
            </a:r>
            <a:endParaRPr lang="en-US" altLang="zh-CN" sz="2000" dirty="0"/>
          </a:p>
          <a:p>
            <a:pPr lvl="1"/>
            <a:r>
              <a:rPr lang="zh-CN" altLang="en-US" sz="2000" dirty="0"/>
              <a:t>内容效度（</a:t>
            </a:r>
            <a:r>
              <a:rPr lang="en-US" altLang="zh-CN" sz="2000" dirty="0"/>
              <a:t>content validity</a:t>
            </a:r>
            <a:r>
              <a:rPr lang="zh-CN" altLang="en-US" sz="2000" dirty="0"/>
              <a:t>）：内容是否具有代表性</a:t>
            </a:r>
            <a:endParaRPr lang="en-US" altLang="zh-CN" sz="2000" dirty="0"/>
          </a:p>
          <a:p>
            <a:pPr lvl="1"/>
            <a:r>
              <a:rPr lang="zh-CN" altLang="en-US" sz="2000" dirty="0"/>
              <a:t>结构效度（</a:t>
            </a:r>
            <a:r>
              <a:rPr lang="en-US" altLang="zh-CN" sz="2000" dirty="0"/>
              <a:t>construct validity</a:t>
            </a:r>
            <a:r>
              <a:rPr lang="zh-CN" altLang="en-US" sz="2000" dirty="0"/>
              <a:t>）：是否符合理论的结构</a:t>
            </a:r>
            <a:endParaRPr lang="en-US" altLang="zh-CN" sz="2000" dirty="0"/>
          </a:p>
          <a:p>
            <a:pPr lvl="1"/>
            <a:r>
              <a:rPr lang="zh-CN" altLang="en-US" sz="2000" dirty="0"/>
              <a:t>效标效度（</a:t>
            </a:r>
            <a:r>
              <a:rPr lang="en-US" altLang="zh-CN" sz="2000" dirty="0"/>
              <a:t>criterion validity</a:t>
            </a:r>
            <a:r>
              <a:rPr lang="zh-CN" altLang="en-US" sz="2000" dirty="0"/>
              <a:t>）：是否能够预测重要的指标变量</a:t>
            </a:r>
            <a:endParaRPr lang="en-US" altLang="zh-CN" sz="2000" dirty="0"/>
          </a:p>
          <a:p>
            <a:pPr lvl="1"/>
            <a:r>
              <a:rPr lang="zh-CN" altLang="en-US" sz="2000" dirty="0"/>
              <a:t>聚合效度（</a:t>
            </a:r>
            <a:r>
              <a:rPr lang="en-US" altLang="zh-CN" sz="2000" dirty="0"/>
              <a:t>convergent validity</a:t>
            </a:r>
            <a:r>
              <a:rPr lang="zh-CN" altLang="en-US" sz="2000" dirty="0"/>
              <a:t>）：测量同一概念的工具，结果是否一致（高相关）</a:t>
            </a:r>
            <a:endParaRPr lang="en-US" altLang="zh-CN" sz="2000" dirty="0"/>
          </a:p>
          <a:p>
            <a:pPr lvl="1"/>
            <a:r>
              <a:rPr lang="zh-CN" altLang="en-US" sz="2000" dirty="0"/>
              <a:t>区分效度（</a:t>
            </a:r>
            <a:r>
              <a:rPr lang="en-US" altLang="zh-CN" sz="2000" dirty="0"/>
              <a:t>discriminate validity</a:t>
            </a:r>
            <a:r>
              <a:rPr lang="zh-CN" altLang="en-US" sz="2000" dirty="0"/>
              <a:t>）：测量不同概念的工具，结果是否不同（低相关）</a:t>
            </a:r>
          </a:p>
        </p:txBody>
      </p:sp>
      <p:sp>
        <p:nvSpPr>
          <p:cNvPr id="3088" name="Rectangle 138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590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36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1458CF-8C23-4ED1-81DA-27AE056B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zh-CN" altLang="en-US" sz="3600"/>
              <a:t>可推广性（</a:t>
            </a:r>
            <a:r>
              <a:rPr lang="en-US" altLang="zh-CN" sz="3600"/>
              <a:t>generalizability</a:t>
            </a:r>
            <a:r>
              <a:rPr lang="zh-CN" altLang="en-US" sz="3600"/>
              <a:t>）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13F86-F3AC-4A36-A214-BD20523A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6" y="643467"/>
            <a:ext cx="6560895" cy="5571065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一些学者认为信度和效度都可以纳入一个更宽泛的概念</a:t>
            </a:r>
            <a:r>
              <a:rPr lang="en-US" altLang="zh-CN" dirty="0"/>
              <a:t>——</a:t>
            </a:r>
            <a:r>
              <a:rPr lang="zh-CN" altLang="en-US" dirty="0"/>
              <a:t>可推广性（</a:t>
            </a:r>
            <a:r>
              <a:rPr lang="en-US" altLang="zh-CN" dirty="0"/>
              <a:t>generalizability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2800" dirty="0"/>
              <a:t>测量结果在多大程度上可以推广？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不同人群的推广</a:t>
            </a:r>
            <a:endParaRPr lang="en-US" altLang="zh-CN" dirty="0"/>
          </a:p>
          <a:p>
            <a:pPr lvl="1"/>
            <a:r>
              <a:rPr lang="zh-CN" altLang="en-US" sz="2800" dirty="0"/>
              <a:t>性别</a:t>
            </a:r>
            <a:endParaRPr lang="en-US" altLang="zh-CN" sz="2800" dirty="0"/>
          </a:p>
          <a:p>
            <a:pPr lvl="2"/>
            <a:r>
              <a:rPr lang="zh-CN" altLang="en-US" sz="2800" dirty="0"/>
              <a:t>例：</a:t>
            </a:r>
            <a:r>
              <a:rPr lang="en-US" altLang="zh-CN" sz="2800" dirty="0"/>
              <a:t> </a:t>
            </a:r>
            <a:r>
              <a:rPr lang="zh-CN" altLang="en-US" sz="2800" dirty="0"/>
              <a:t>心理学被试早期以男性为主，现在则以女性为主</a:t>
            </a:r>
            <a:endParaRPr lang="en-US" altLang="zh-CN" sz="2800" dirty="0"/>
          </a:p>
          <a:p>
            <a:pPr lvl="1"/>
            <a:r>
              <a:rPr lang="zh-CN" altLang="en-US" sz="2800" dirty="0"/>
              <a:t>群组（</a:t>
            </a:r>
            <a:r>
              <a:rPr lang="en-US" altLang="zh-CN" sz="2800" dirty="0"/>
              <a:t>Cohort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2"/>
            <a:r>
              <a:rPr lang="zh-CN" altLang="en-US" sz="2800" dirty="0"/>
              <a:t>例：独生、非独生子女研究</a:t>
            </a:r>
            <a:endParaRPr lang="en-US" altLang="zh-CN" sz="2800" dirty="0"/>
          </a:p>
          <a:p>
            <a:pPr lvl="1"/>
            <a:r>
              <a:rPr lang="zh-CN" altLang="en-US" sz="2800" dirty="0"/>
              <a:t>种族</a:t>
            </a:r>
            <a:r>
              <a:rPr lang="en-US" altLang="zh-CN" sz="2800" dirty="0"/>
              <a:t>/</a:t>
            </a:r>
            <a:r>
              <a:rPr lang="zh-CN" altLang="en-US" sz="2800" dirty="0"/>
              <a:t>文化</a:t>
            </a:r>
            <a:endParaRPr lang="en-US" altLang="zh-CN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59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28829-8DC8-45EC-B70F-83F16126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人格心理学的研究方法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16F9D-AF3E-46FA-B668-F858DF0B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数据质量控制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研究设计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研究伦理</a:t>
            </a:r>
          </a:p>
        </p:txBody>
      </p:sp>
    </p:spTree>
    <p:extLst>
      <p:ext uri="{BB962C8B-B14F-4D97-AF65-F5344CB8AC3E}">
        <p14:creationId xmlns:p14="http://schemas.microsoft.com/office/powerpoint/2010/main" val="369284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6DDC74-FC82-4E46-8C0E-766B79D5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943764" cy="5413248"/>
          </a:xfrm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chemeClr val="bg1"/>
                </a:solidFill>
              </a:rPr>
              <a:t>常见的研究设计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52047-5017-4D31-A210-D17569ED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anchor="ctr">
            <a:normAutofit/>
          </a:bodyPr>
          <a:lstStyle/>
          <a:p>
            <a:r>
              <a:rPr lang="zh-CN" altLang="en-US" sz="3600" dirty="0"/>
              <a:t>个案法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相关法</a:t>
            </a:r>
          </a:p>
          <a:p>
            <a:endParaRPr lang="en-US" altLang="zh-CN" sz="3600" dirty="0"/>
          </a:p>
          <a:p>
            <a:r>
              <a:rPr lang="zh-CN" altLang="en-US" sz="3600" dirty="0"/>
              <a:t>实验法</a:t>
            </a:r>
            <a:endParaRPr lang="en-US" altLang="zh-CN" sz="36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2522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4B84FE-C0C1-4E0C-92E0-6C942DD0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个案法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case method</a:t>
            </a:r>
            <a:r>
              <a:rPr lang="zh-CN" altLang="en-US" sz="28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7BA2C-4CB9-4DD1-A574-4CC7E64D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系统而细致地研究一个特定的人或事物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人格心理学早期的许多理论都建立在个案观察上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B1CAB4-B7B4-41C1-94B0-AD6FCF892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" r="2014"/>
          <a:stretch/>
        </p:blipFill>
        <p:spPr>
          <a:xfrm>
            <a:off x="6582348" y="643467"/>
            <a:ext cx="36815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D3495-265A-4761-B62C-F78E1709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课程内容</a:t>
            </a:r>
            <a:b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大纲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30B93-8BA2-D11E-C6C4-15BA44E2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2CF25921-3712-296B-6C6F-7AA9C86945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923862"/>
              </p:ext>
            </p:extLst>
          </p:nvPr>
        </p:nvGraphicFramePr>
        <p:xfrm>
          <a:off x="5327303" y="368465"/>
          <a:ext cx="6513604" cy="6121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389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1186B1-65B7-423B-AA4A-81F3B34C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3577"/>
            <a:ext cx="4892040" cy="1773936"/>
          </a:xfrm>
        </p:spPr>
        <p:txBody>
          <a:bodyPr anchor="b">
            <a:normAutofit/>
          </a:bodyPr>
          <a:lstStyle/>
          <a:p>
            <a:r>
              <a:rPr lang="zh-CN" altLang="en-US" sz="4000" dirty="0"/>
              <a:t>相关法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F826E-1D67-4889-83D5-CC8C73A8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62909"/>
            <a:ext cx="4892040" cy="3845283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sz="2400" dirty="0"/>
              <a:t>测量两个变量，考察他们之间的联系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可以表示为散点图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目前心理学主要关注的仍是线性关系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多大的相关算大？</a:t>
            </a:r>
            <a:endParaRPr lang="en-US" altLang="zh-CN" sz="2400" dirty="0"/>
          </a:p>
          <a:p>
            <a:pPr lvl="1"/>
            <a:r>
              <a:rPr lang="zh-CN" altLang="en-US" dirty="0"/>
              <a:t>常用的</a:t>
            </a:r>
            <a:r>
              <a:rPr lang="en-US" altLang="zh-CN" dirty="0"/>
              <a:t>cut-off</a:t>
            </a:r>
            <a:r>
              <a:rPr lang="zh-CN" altLang="en-US" dirty="0"/>
              <a:t>点：</a:t>
            </a:r>
            <a:r>
              <a:rPr lang="en-US" altLang="zh-CN" dirty="0"/>
              <a:t>0.2/0.5/0.8</a:t>
            </a:r>
          </a:p>
          <a:p>
            <a:pPr lvl="1"/>
            <a:r>
              <a:rPr lang="zh-CN" altLang="en-US" dirty="0"/>
              <a:t>心理学研究的效应量中位数约为</a:t>
            </a:r>
            <a:r>
              <a:rPr lang="en-US" altLang="zh-CN" dirty="0"/>
              <a:t>0.25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D61DA79-A70F-4058-BA7F-D2BD41C5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"/>
          <a:stretch/>
        </p:blipFill>
        <p:spPr>
          <a:xfrm>
            <a:off x="7466129" y="176799"/>
            <a:ext cx="3884623" cy="65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2E6F25-B35D-495D-A819-4C0F3908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zh-CN" altLang="en-US" sz="3200"/>
              <a:t>相关不等于因果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1903A-51EE-4FE3-91EB-D3362004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zh-CN" altLang="en-US" sz="1800" dirty="0"/>
              <a:t>例：大脑结构决定了人格，还是人格决定了大脑结构？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498EE-7D87-4481-8E0D-923A28ADC9B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23" b="1"/>
          <a:stretch/>
        </p:blipFill>
        <p:spPr bwMode="auto">
          <a:xfrm>
            <a:off x="914400" y="3004590"/>
            <a:ext cx="10141527" cy="2797937"/>
          </a:xfrm>
          <a:prstGeom prst="rect">
            <a:avLst/>
          </a:prstGeom>
          <a:noFill/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891DEC4-8F92-0B9D-B7E2-A4251244C983}"/>
              </a:ext>
            </a:extLst>
          </p:cNvPr>
          <p:cNvSpPr txBox="1">
            <a:spLocks/>
          </p:cNvSpPr>
          <p:nvPr/>
        </p:nvSpPr>
        <p:spPr>
          <a:xfrm>
            <a:off x="3355463" y="5802527"/>
            <a:ext cx="6053160" cy="314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Wang et al. (2017)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9854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0E9037-87CB-48EC-94EE-7CC07702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基于相关数据的因果推论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72E2F-22DF-4857-8588-6F162D3F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追踪研究（</a:t>
            </a:r>
            <a:r>
              <a:rPr lang="en-US" altLang="zh-CN" sz="2000">
                <a:solidFill>
                  <a:schemeClr val="bg1"/>
                </a:solidFill>
              </a:rPr>
              <a:t>longitudinal study)</a:t>
            </a:r>
            <a:r>
              <a:rPr lang="zh-CN" altLang="en-US" sz="2000">
                <a:solidFill>
                  <a:schemeClr val="bg1"/>
                </a:solidFill>
              </a:rPr>
              <a:t>在一定程度上可以给出因果推论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例：交叉滞后设计（</a:t>
            </a:r>
            <a:r>
              <a:rPr lang="en-US" altLang="zh-CN" sz="2000">
                <a:solidFill>
                  <a:schemeClr val="bg1"/>
                </a:solidFill>
              </a:rPr>
              <a:t>cross-legged design</a:t>
            </a:r>
            <a:r>
              <a:rPr lang="zh-CN" altLang="en-US" sz="200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53FCF-DAD6-49D2-8579-23E1F285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669130"/>
            <a:ext cx="6596652" cy="33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3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3FBFB1-CB41-461F-B674-7950D517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实验法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71246-434D-4C51-B241-39540605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操纵实验条件，观察对行为的影响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核心优势：因果推论</a:t>
            </a:r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756EAF-9416-4552-AC95-73C4F282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48" y="643467"/>
            <a:ext cx="576519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8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28829-8DC8-45EC-B70F-83F16126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人格心理学的研究方法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16F9D-AF3E-46FA-B668-F858DF0B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数据质量控制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研究设计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研究伦理</a:t>
            </a:r>
          </a:p>
        </p:txBody>
      </p:sp>
    </p:spTree>
    <p:extLst>
      <p:ext uri="{BB962C8B-B14F-4D97-AF65-F5344CB8AC3E}">
        <p14:creationId xmlns:p14="http://schemas.microsoft.com/office/powerpoint/2010/main" val="3804448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85E72A-E0F8-47C7-8EEC-D16F1881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5400">
                <a:solidFill>
                  <a:schemeClr val="bg1"/>
                </a:solidFill>
              </a:rPr>
              <a:t>研究伦理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EB489-3F11-4C50-971D-8FF13DCE5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注意心理学研究的用途</a:t>
            </a:r>
            <a:endParaRPr lang="en-US" altLang="zh-CN" sz="2000"/>
          </a:p>
          <a:p>
            <a:pPr lvl="1"/>
            <a:endParaRPr lang="en-US" altLang="zh-CN" sz="2000"/>
          </a:p>
          <a:p>
            <a:r>
              <a:rPr lang="zh-CN" altLang="en-US" sz="2000"/>
              <a:t>诚实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欺骗被试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研究流程应经过伦理委员会（</a:t>
            </a:r>
            <a:r>
              <a:rPr lang="en-US" altLang="zh-CN" sz="2000"/>
              <a:t>IRB</a:t>
            </a:r>
            <a:r>
              <a:rPr lang="zh-CN" altLang="en-US" sz="2000"/>
              <a:t>）的审核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637749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0ED21-4D97-4FD0-B5A5-F3EE448D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521" y="656482"/>
            <a:ext cx="658177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/>
              <a:t>Diederik Stapel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/>
              <a:t>· </a:t>
            </a:r>
            <a:r>
              <a:rPr lang="zh-CN" altLang="en-US"/>
              <a:t>荷兰</a:t>
            </a:r>
            <a:r>
              <a:rPr lang="zh-CN" altLang="en-US" dirty="0"/>
              <a:t>社会心理学家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/>
              <a:t>· </a:t>
            </a:r>
            <a:r>
              <a:rPr lang="zh-CN" altLang="en-US"/>
              <a:t>中生代</a:t>
            </a:r>
            <a:r>
              <a:rPr lang="zh-CN" altLang="en-US" dirty="0"/>
              <a:t>心理学家中最高产的人之一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8E3B53-BCF0-4C7A-83A2-8C7F93C6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19030"/>
            <a:ext cx="3628117" cy="54824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DB42DF-6F8A-486A-8C8C-ADC83649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4" y="2832151"/>
            <a:ext cx="5854699" cy="34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76306-C2B0-4265-BE42-ADB6A1861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73" y="1776412"/>
            <a:ext cx="5219327" cy="4901294"/>
          </a:xfrm>
        </p:spPr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</a:t>
            </a:r>
            <a:r>
              <a:rPr lang="en-US" altLang="zh-CN" dirty="0" err="1"/>
              <a:t>Stapel</a:t>
            </a:r>
            <a:r>
              <a:rPr lang="zh-CN" altLang="en-US" dirty="0"/>
              <a:t>被曝出学术造假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委员会调查报告：</a:t>
            </a:r>
            <a:endParaRPr lang="en-US" altLang="zh-CN" dirty="0"/>
          </a:p>
          <a:p>
            <a:pPr lvl="1"/>
            <a:r>
              <a:rPr lang="zh-CN" altLang="en-US" dirty="0"/>
              <a:t>发表的</a:t>
            </a:r>
            <a:r>
              <a:rPr lang="en-US" altLang="zh-CN" dirty="0"/>
              <a:t>137</a:t>
            </a:r>
            <a:r>
              <a:rPr lang="zh-CN" altLang="en-US" dirty="0"/>
              <a:t>篇论文中有</a:t>
            </a:r>
            <a:r>
              <a:rPr lang="en-US" altLang="zh-CN" dirty="0"/>
              <a:t>55</a:t>
            </a:r>
            <a:r>
              <a:rPr lang="zh-CN" altLang="en-US" dirty="0"/>
              <a:t>篇确认为造假，</a:t>
            </a:r>
            <a:r>
              <a:rPr lang="en-US" altLang="zh-CN" dirty="0"/>
              <a:t>10</a:t>
            </a:r>
            <a:r>
              <a:rPr lang="zh-CN" altLang="en-US" dirty="0"/>
              <a:t>篇有造假嫌疑</a:t>
            </a:r>
            <a:endParaRPr lang="en-US" altLang="zh-CN" dirty="0"/>
          </a:p>
          <a:p>
            <a:pPr lvl="1"/>
            <a:r>
              <a:rPr lang="zh-CN" altLang="en-US" dirty="0"/>
              <a:t>指导的学位论文有</a:t>
            </a:r>
            <a:r>
              <a:rPr lang="en-US" altLang="zh-CN" dirty="0"/>
              <a:t>10</a:t>
            </a:r>
            <a:r>
              <a:rPr lang="zh-CN" altLang="en-US" dirty="0"/>
              <a:t>篇造假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245EE-8CF3-49DA-BA28-7E891B3D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1370012"/>
            <a:ext cx="56864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4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AE5C17-CDD8-40FC-9CCB-5E610D96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43" y="0"/>
            <a:ext cx="9416143" cy="40198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03C7CA-E6F3-4F82-8DE3-33FAC41FB112}"/>
              </a:ext>
            </a:extLst>
          </p:cNvPr>
          <p:cNvSpPr/>
          <p:nvPr/>
        </p:nvSpPr>
        <p:spPr>
          <a:xfrm>
            <a:off x="2070332" y="4548462"/>
            <a:ext cx="87661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After years of balancing on the outer limits, the grey became darker and darker until it was black, and I fell off the edge into the abyss. </a:t>
            </a:r>
          </a:p>
          <a:p>
            <a:r>
              <a:rPr lang="en-US" altLang="zh-CN" sz="2800" dirty="0">
                <a:solidFill>
                  <a:srgbClr val="333333"/>
                </a:solidFill>
                <a:latin typeface="georgia" panose="02040502050405020303" pitchFamily="18" charset="0"/>
              </a:rPr>
              <a:t>                                                            ——</a:t>
            </a:r>
            <a:r>
              <a:rPr lang="en-US" altLang="zh-CN" sz="2800" dirty="0" err="1">
                <a:solidFill>
                  <a:srgbClr val="333333"/>
                </a:solidFill>
                <a:latin typeface="georgia" panose="02040502050405020303" pitchFamily="18" charset="0"/>
              </a:rPr>
              <a:t>Diederik</a:t>
            </a:r>
            <a:r>
              <a:rPr lang="en-US" altLang="zh-CN" sz="2800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800" dirty="0" err="1">
                <a:solidFill>
                  <a:srgbClr val="333333"/>
                </a:solidFill>
                <a:latin typeface="georgia" panose="02040502050405020303" pitchFamily="18" charset="0"/>
              </a:rPr>
              <a:t>Stapel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53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879B24-AE02-499F-843E-706CC4A1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0490"/>
            <a:ext cx="5294716" cy="2237017"/>
          </a:xfrm>
          <a:prstGeom prst="rect">
            <a:avLst/>
          </a:prstGeom>
        </p:spPr>
      </p:pic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26FFF58-0D2C-4133-8ED1-49DEC4CC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30970"/>
            <a:ext cx="5294715" cy="41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0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E25EE-D8F7-479E-BCE5-A86D24A8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D9865-668D-4F33-9336-9476A7522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人格数据的来源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人格心理学的研究方法</a:t>
            </a:r>
          </a:p>
        </p:txBody>
      </p:sp>
    </p:spTree>
    <p:extLst>
      <p:ext uri="{BB962C8B-B14F-4D97-AF65-F5344CB8AC3E}">
        <p14:creationId xmlns:p14="http://schemas.microsoft.com/office/powerpoint/2010/main" val="1128781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7184B5-D112-4D32-A3AD-5F89281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欺骗被试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52715-89FD-42B3-8FDE-D1AADA5B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除非必要，不要欺骗被试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事后应该向被试解释清楚（</a:t>
            </a:r>
            <a:r>
              <a:rPr lang="en-US" altLang="zh-CN" sz="2000">
                <a:solidFill>
                  <a:schemeClr val="bg1"/>
                </a:solidFill>
              </a:rPr>
              <a:t>debrief</a:t>
            </a:r>
            <a:r>
              <a:rPr lang="zh-CN" altLang="en-US" sz="2000">
                <a:solidFill>
                  <a:schemeClr val="bg1"/>
                </a:solidFill>
              </a:rPr>
              <a:t>）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7D905B-CDB1-4F39-B413-66C6133A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35" y="903730"/>
            <a:ext cx="4765765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266A59-3673-4974-BAEE-68030DF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zh-CN" altLang="en-US" sz="3700"/>
              <a:t>研究流程应经过伦理委员会（</a:t>
            </a:r>
            <a:r>
              <a:rPr lang="en-US" altLang="zh-CN" sz="3700"/>
              <a:t>IRB</a:t>
            </a:r>
            <a:r>
              <a:rPr lang="zh-CN" altLang="en-US" sz="3700"/>
              <a:t>）的审核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E22C8-B645-402B-9C66-4F6D9FE1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以人类被试开展研究的机构一般都有</a:t>
            </a:r>
            <a:r>
              <a:rPr lang="en-US" altLang="zh-CN" sz="2400" dirty="0">
                <a:solidFill>
                  <a:schemeClr val="bg1"/>
                </a:solidFill>
              </a:rPr>
              <a:t>IRB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清华大学心理系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清华大学医学院</a:t>
            </a:r>
          </a:p>
        </p:txBody>
      </p:sp>
    </p:spTree>
    <p:extLst>
      <p:ext uri="{BB962C8B-B14F-4D97-AF65-F5344CB8AC3E}">
        <p14:creationId xmlns:p14="http://schemas.microsoft.com/office/powerpoint/2010/main" val="408675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6A2E3-E12C-47A7-A203-4A7EE47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473" y="2567997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CF6DC-8C8B-4A2E-A0C5-BDF4CDE9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E3C029-FC51-40B5-8C2C-2A1EE540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思考：想要知晓一个人的人格特点，</a:t>
            </a:r>
            <a:br>
              <a:rPr lang="en-US" altLang="zh-CN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CN" altLang="en-US" sz="4300" dirty="0">
                <a:solidFill>
                  <a:srgbClr val="FFFFFF"/>
                </a:solidFill>
              </a:rPr>
              <a:t>可以从哪些渠道</a:t>
            </a:r>
            <a:r>
              <a:rPr lang="zh-CN" altLang="en-US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收集信息？</a:t>
            </a:r>
            <a:endParaRPr lang="en-US" altLang="zh-CN" sz="4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325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0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1" name="Group 72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2" name="Rectangle 7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820E1A-24DD-4D0A-94B9-ABB5CFC9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zh-CN" altLang="en-US" sz="3500"/>
              <a:t>如何了解一个人的人格？</a:t>
            </a:r>
          </a:p>
        </p:txBody>
      </p:sp>
      <p:sp>
        <p:nvSpPr>
          <p:cNvPr id="1033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63EB0-9A4E-42EA-9F6D-1C292D86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736" y="2508105"/>
            <a:ext cx="4709345" cy="3632493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一般来讲，可以从以下四个方面了解一个人的人格：</a:t>
            </a:r>
            <a:endParaRPr lang="en-US" altLang="zh-CN" sz="2000"/>
          </a:p>
          <a:p>
            <a:endParaRPr lang="en-US" altLang="zh-CN" sz="2000"/>
          </a:p>
          <a:p>
            <a:pPr lvl="1"/>
            <a:r>
              <a:rPr lang="zh-CN" altLang="en-US" sz="2000"/>
              <a:t>直接询问本人</a:t>
            </a:r>
            <a:r>
              <a:rPr lang="en-US" altLang="zh-CN" sz="2000"/>
              <a:t>——S</a:t>
            </a:r>
            <a:r>
              <a:rPr lang="zh-CN" altLang="en-US" sz="2000"/>
              <a:t>数据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zh-CN" altLang="en-US" sz="2000"/>
              <a:t>询问知情者</a:t>
            </a:r>
            <a:r>
              <a:rPr lang="en-US" altLang="zh-CN" sz="2000"/>
              <a:t>——I</a:t>
            </a:r>
            <a:r>
              <a:rPr lang="zh-CN" altLang="en-US" sz="2000"/>
              <a:t>数据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zh-CN" altLang="en-US" sz="2000"/>
              <a:t>生活事件</a:t>
            </a:r>
            <a:r>
              <a:rPr lang="en-US" altLang="zh-CN" sz="2000"/>
              <a:t>——L</a:t>
            </a:r>
            <a:r>
              <a:rPr lang="zh-CN" altLang="en-US" sz="2000"/>
              <a:t>数据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zh-CN" altLang="en-US" sz="2000"/>
              <a:t>观察行为</a:t>
            </a:r>
            <a:r>
              <a:rPr lang="en-US" altLang="zh-CN" sz="2000"/>
              <a:t>——B</a:t>
            </a:r>
            <a:r>
              <a:rPr lang="zh-CN" altLang="en-US" sz="2000"/>
              <a:t>数据</a:t>
            </a:r>
            <a:endParaRPr lang="en-US" altLang="zh-CN" sz="2000"/>
          </a:p>
          <a:p>
            <a:pPr lvl="1"/>
            <a:endParaRPr lang="zh-CN" altLang="en-US" sz="2000"/>
          </a:p>
        </p:txBody>
      </p:sp>
      <p:pic>
        <p:nvPicPr>
          <p:cNvPr id="1026" name="Picture 2" descr="“personality test”的图片搜索结果">
            <a:extLst>
              <a:ext uri="{FF2B5EF4-FFF2-40B4-BE49-F238E27FC236}">
                <a16:creationId xmlns:a16="http://schemas.microsoft.com/office/drawing/2014/main" id="{E9AA624F-13FF-4835-9D50-1B0012835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9"/>
          <a:stretch/>
        </p:blipFill>
        <p:spPr bwMode="auto">
          <a:xfrm>
            <a:off x="6538366" y="1383738"/>
            <a:ext cx="4929098" cy="475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FF79E6-704F-4654-8016-D0821951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4657437" cy="188155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FFFE"/>
                </a:solidFill>
              </a:rPr>
              <a:t>直接询问本人</a:t>
            </a:r>
            <a:r>
              <a:rPr lang="en-US" altLang="zh-CN" sz="3200" dirty="0">
                <a:solidFill>
                  <a:srgbClr val="FFFFFE"/>
                </a:solidFill>
              </a:rPr>
              <a:t>——S</a:t>
            </a:r>
            <a:r>
              <a:rPr lang="zh-CN" altLang="en-US" sz="3200" dirty="0">
                <a:solidFill>
                  <a:srgbClr val="FFFFFE"/>
                </a:solidFill>
              </a:rPr>
              <a:t>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9F439-47EB-47C4-9BC8-9754EF46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605"/>
            <a:ext cx="5328540" cy="2677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1AAC52-551E-4E11-A476-5C88CBB9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54" y="178607"/>
            <a:ext cx="3953539" cy="371632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A8F38-8CDC-4770-8042-07C69E9D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196" y="4711907"/>
            <a:ext cx="6590732" cy="188155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FFFFFE"/>
                </a:solidFill>
              </a:rPr>
              <a:t>目标直接报告自己的人格（</a:t>
            </a:r>
            <a:r>
              <a:rPr lang="en-US" altLang="zh-CN" sz="2000" dirty="0">
                <a:solidFill>
                  <a:srgbClr val="FFFFFE"/>
                </a:solidFill>
              </a:rPr>
              <a:t>self-report</a:t>
            </a:r>
            <a:r>
              <a:rPr lang="zh-CN" altLang="en-US" sz="2000" dirty="0">
                <a:solidFill>
                  <a:srgbClr val="FFFFFE"/>
                </a:solidFill>
              </a:rPr>
              <a:t>）</a:t>
            </a:r>
            <a:endParaRPr lang="en-US" altLang="zh-CN" sz="2000" dirty="0">
              <a:solidFill>
                <a:srgbClr val="FFFFFE"/>
              </a:solidFill>
            </a:endParaRPr>
          </a:p>
          <a:p>
            <a:endParaRPr lang="en-US" altLang="zh-CN" sz="2000" dirty="0">
              <a:solidFill>
                <a:srgbClr val="FFFFFE"/>
              </a:solidFill>
            </a:endParaRPr>
          </a:p>
          <a:p>
            <a:endParaRPr lang="zh-CN" altLang="en-US" sz="2000" dirty="0">
              <a:solidFill>
                <a:srgbClr val="FFFFFE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9B7EEFF-8E2C-4597-917B-DEE53A2F8757}"/>
              </a:ext>
            </a:extLst>
          </p:cNvPr>
          <p:cNvSpPr txBox="1">
            <a:spLocks/>
          </p:cNvSpPr>
          <p:nvPr/>
        </p:nvSpPr>
        <p:spPr>
          <a:xfrm>
            <a:off x="5916262" y="372214"/>
            <a:ext cx="49744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/>
              <a:t>科学的自我报告人格测验，需遵循一套标准化的开发流程，证明其有效性和可靠性</a:t>
            </a:r>
          </a:p>
        </p:txBody>
      </p:sp>
    </p:spTree>
    <p:extLst>
      <p:ext uri="{BB962C8B-B14F-4D97-AF65-F5344CB8AC3E}">
        <p14:creationId xmlns:p14="http://schemas.microsoft.com/office/powerpoint/2010/main" val="13982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36FC9-A3DA-4321-B189-885CE1E7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开发人格量表的标准流程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EE44F-F9CD-46F4-A44F-3EEFA22C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601" y="179175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理论界定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编制条目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收集数据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筛选条目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信效度评估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建立常模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80006C5-FD91-40D8-ABED-85C90683E1E8}"/>
              </a:ext>
            </a:extLst>
          </p:cNvPr>
          <p:cNvCxnSpPr>
            <a:cxnSpLocks/>
          </p:cNvCxnSpPr>
          <p:nvPr/>
        </p:nvCxnSpPr>
        <p:spPr>
          <a:xfrm>
            <a:off x="6633030" y="4224625"/>
            <a:ext cx="431075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29714C8-8ADC-4D3F-8BA0-D9EE1AC01E8B}"/>
              </a:ext>
            </a:extLst>
          </p:cNvPr>
          <p:cNvCxnSpPr>
            <a:cxnSpLocks/>
          </p:cNvCxnSpPr>
          <p:nvPr/>
        </p:nvCxnSpPr>
        <p:spPr>
          <a:xfrm flipH="1">
            <a:off x="6633030" y="2683207"/>
            <a:ext cx="431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D992678-2EB7-4E56-897F-99182DEA382E}"/>
              </a:ext>
            </a:extLst>
          </p:cNvPr>
          <p:cNvCxnSpPr>
            <a:cxnSpLocks/>
          </p:cNvCxnSpPr>
          <p:nvPr/>
        </p:nvCxnSpPr>
        <p:spPr>
          <a:xfrm flipV="1">
            <a:off x="7064106" y="2683208"/>
            <a:ext cx="0" cy="154141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E97976-64B5-49BE-B2AF-7B64AAD80A58}"/>
              </a:ext>
            </a:extLst>
          </p:cNvPr>
          <p:cNvSpPr txBox="1"/>
          <p:nvPr/>
        </p:nvSpPr>
        <p:spPr>
          <a:xfrm>
            <a:off x="7220858" y="3014134"/>
            <a:ext cx="145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可能反复</a:t>
            </a:r>
            <a:endParaRPr lang="en-US" altLang="zh-CN" dirty="0"/>
          </a:p>
          <a:p>
            <a:r>
              <a:rPr lang="zh-CN" altLang="en-US" dirty="0"/>
              <a:t>多轮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3453E2-435F-4D9E-B8A1-A627A47A8860}"/>
              </a:ext>
            </a:extLst>
          </p:cNvPr>
          <p:cNvCxnSpPr>
            <a:cxnSpLocks/>
          </p:cNvCxnSpPr>
          <p:nvPr/>
        </p:nvCxnSpPr>
        <p:spPr>
          <a:xfrm flipV="1">
            <a:off x="5768706" y="2130758"/>
            <a:ext cx="0" cy="3309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AD000FE-6901-4DC2-8252-B4B89998FDE8}"/>
              </a:ext>
            </a:extLst>
          </p:cNvPr>
          <p:cNvCxnSpPr>
            <a:cxnSpLocks/>
          </p:cNvCxnSpPr>
          <p:nvPr/>
        </p:nvCxnSpPr>
        <p:spPr>
          <a:xfrm flipV="1">
            <a:off x="5768706" y="2880784"/>
            <a:ext cx="0" cy="3309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2F09173-08C4-4C16-AA7A-C642BBC28B23}"/>
              </a:ext>
            </a:extLst>
          </p:cNvPr>
          <p:cNvCxnSpPr>
            <a:cxnSpLocks/>
          </p:cNvCxnSpPr>
          <p:nvPr/>
        </p:nvCxnSpPr>
        <p:spPr>
          <a:xfrm flipV="1">
            <a:off x="5768706" y="3760349"/>
            <a:ext cx="0" cy="3309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C1D83D0-41CE-4B47-AAA6-D62FE8E9AA2C}"/>
              </a:ext>
            </a:extLst>
          </p:cNvPr>
          <p:cNvCxnSpPr>
            <a:cxnSpLocks/>
          </p:cNvCxnSpPr>
          <p:nvPr/>
        </p:nvCxnSpPr>
        <p:spPr>
          <a:xfrm flipV="1">
            <a:off x="5768706" y="4446149"/>
            <a:ext cx="0" cy="3309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BCC9331-8EA7-4A1E-8EFB-485B7FE30129}"/>
              </a:ext>
            </a:extLst>
          </p:cNvPr>
          <p:cNvCxnSpPr>
            <a:cxnSpLocks/>
          </p:cNvCxnSpPr>
          <p:nvPr/>
        </p:nvCxnSpPr>
        <p:spPr>
          <a:xfrm flipV="1">
            <a:off x="5768706" y="5227199"/>
            <a:ext cx="0" cy="3309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66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1738</Words>
  <Application>Microsoft Office PowerPoint</Application>
  <PresentationFormat>宽屏</PresentationFormat>
  <Paragraphs>312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等线</vt:lpstr>
      <vt:lpstr>等线 Light</vt:lpstr>
      <vt:lpstr>Microsoft Yahei</vt:lpstr>
      <vt:lpstr>Arial</vt:lpstr>
      <vt:lpstr>Calibri</vt:lpstr>
      <vt:lpstr>georgia</vt:lpstr>
      <vt:lpstr>Tw Cen MT</vt:lpstr>
      <vt:lpstr>Office 主题​​</vt:lpstr>
      <vt:lpstr>PowerPoint 演示文稿</vt:lpstr>
      <vt:lpstr>课程安排</vt:lpstr>
      <vt:lpstr>参考书（非必须）</vt:lpstr>
      <vt:lpstr>课程内容 大纲</vt:lpstr>
      <vt:lpstr>目录</vt:lpstr>
      <vt:lpstr>思考：想要知晓一个人的人格特点， 可以从哪些渠道收集信息？</vt:lpstr>
      <vt:lpstr>如何了解一个人的人格？</vt:lpstr>
      <vt:lpstr>直接询问本人——S数据</vt:lpstr>
      <vt:lpstr>开发人格量表的标准流程</vt:lpstr>
      <vt:lpstr>常见的自我报告量表形式</vt:lpstr>
      <vt:lpstr>S数据的优点</vt:lpstr>
      <vt:lpstr>S数据的缺点</vt:lpstr>
      <vt:lpstr>询问知情者——I数据</vt:lpstr>
      <vt:lpstr>I数据的优点</vt:lpstr>
      <vt:lpstr>I数据的缺点</vt:lpstr>
      <vt:lpstr>生活结果： L数据</vt:lpstr>
      <vt:lpstr>L数据的优点</vt:lpstr>
      <vt:lpstr>例：</vt:lpstr>
      <vt:lpstr>例：</vt:lpstr>
      <vt:lpstr>L数据的问题</vt:lpstr>
      <vt:lpstr>观察行为——B数据</vt:lpstr>
      <vt:lpstr>例：Killingsworth &amp; Gilbert (2010)</vt:lpstr>
      <vt:lpstr>数字指纹</vt:lpstr>
      <vt:lpstr>例：Wu et al. (2015)</vt:lpstr>
      <vt:lpstr>基于生理数据的的人格预测(Li et al., 2020)： 脑电信号+机器学习预测大五人格</vt:lpstr>
      <vt:lpstr>基于B数据的人格预测一般框架</vt:lpstr>
      <vt:lpstr>B数据的优点</vt:lpstr>
      <vt:lpstr>B数据的缺点</vt:lpstr>
      <vt:lpstr>总结</vt:lpstr>
      <vt:lpstr>目录</vt:lpstr>
      <vt:lpstr>人格心理学的研究方法</vt:lpstr>
      <vt:lpstr>数据质量控制</vt:lpstr>
      <vt:lpstr>信度（reliability）</vt:lpstr>
      <vt:lpstr>信度的影响因素和提高方法</vt:lpstr>
      <vt:lpstr>效度（validity）</vt:lpstr>
      <vt:lpstr>可推广性（generalizability）</vt:lpstr>
      <vt:lpstr>人格心理学的研究方法</vt:lpstr>
      <vt:lpstr>常见的研究设计</vt:lpstr>
      <vt:lpstr>个案法 （case method）</vt:lpstr>
      <vt:lpstr>相关法</vt:lpstr>
      <vt:lpstr>相关不等于因果</vt:lpstr>
      <vt:lpstr>基于相关数据的因果推论</vt:lpstr>
      <vt:lpstr>实验法</vt:lpstr>
      <vt:lpstr>人格心理学的研究方法</vt:lpstr>
      <vt:lpstr>研究伦理</vt:lpstr>
      <vt:lpstr>PowerPoint 演示文稿</vt:lpstr>
      <vt:lpstr>PowerPoint 演示文稿</vt:lpstr>
      <vt:lpstr>PowerPoint 演示文稿</vt:lpstr>
      <vt:lpstr>PowerPoint 演示文稿</vt:lpstr>
      <vt:lpstr>欺骗被试</vt:lpstr>
      <vt:lpstr>研究流程应经过伦理委员会（IRB）的审核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2020-09-21T07:26:25Z</dcterms:created>
  <dcterms:modified xsi:type="dcterms:W3CDTF">2025-02-25T10:15:31Z</dcterms:modified>
</cp:coreProperties>
</file>